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60" r:id="rId3"/>
    <p:sldId id="292" r:id="rId4"/>
    <p:sldId id="293" r:id="rId5"/>
    <p:sldId id="300" r:id="rId6"/>
    <p:sldId id="294" r:id="rId7"/>
    <p:sldId id="284" r:id="rId8"/>
    <p:sldId id="281" r:id="rId9"/>
    <p:sldId id="289" r:id="rId10"/>
    <p:sldId id="302" r:id="rId11"/>
    <p:sldId id="298" r:id="rId12"/>
    <p:sldId id="301" r:id="rId13"/>
    <p:sldId id="291" r:id="rId1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5BA243B-8C22-4379-B783-C67F16AEFA9E}">
          <p14:sldIdLst>
            <p14:sldId id="260"/>
            <p14:sldId id="292"/>
            <p14:sldId id="293"/>
            <p14:sldId id="300"/>
            <p14:sldId id="294"/>
            <p14:sldId id="284"/>
            <p14:sldId id="281"/>
            <p14:sldId id="289"/>
            <p14:sldId id="302"/>
            <p14:sldId id="298"/>
            <p14:sldId id="301"/>
            <p14:sldId id="29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1614" y="-78"/>
      </p:cViewPr>
      <p:guideLst>
        <p:guide orient="horz" pos="2160"/>
        <p:guide pos="2880"/>
      </p:guideLst>
    </p:cSldViewPr>
  </p:slideViewPr>
  <p:notesTextViewPr>
    <p:cViewPr>
      <p:scale>
        <a:sx n="1" d="1"/>
        <a:sy n="1" d="1"/>
      </p:scale>
      <p:origin x="0" y="0"/>
    </p:cViewPr>
  </p:notesTextViewPr>
  <p:notesViewPr>
    <p:cSldViewPr showGuides="1">
      <p:cViewPr varScale="1">
        <p:scale>
          <a:sx n="73" d="100"/>
          <a:sy n="73" d="100"/>
        </p:scale>
        <p:origin x="-174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umsplatzhalter 5"/>
          <p:cNvSpPr>
            <a:spLocks noGrp="1"/>
          </p:cNvSpPr>
          <p:nvPr>
            <p:ph type="dt" sz="quarter" idx="1"/>
          </p:nvPr>
        </p:nvSpPr>
        <p:spPr>
          <a:xfrm>
            <a:off x="3850446" y="0"/>
            <a:ext cx="2945659" cy="496332"/>
          </a:xfrm>
          <a:prstGeom prst="rect">
            <a:avLst/>
          </a:prstGeom>
        </p:spPr>
        <p:txBody>
          <a:bodyPr vert="horz" lIns="91419" tIns="45710" rIns="91419" bIns="45710" rtlCol="0"/>
          <a:lstStyle>
            <a:lvl1pPr algn="r">
              <a:defRPr sz="1200"/>
            </a:lvl1pPr>
          </a:lstStyle>
          <a:p>
            <a:fld id="{D2216979-FEFD-4854-85FD-FDF74F66D58D}" type="datetimeFigureOut">
              <a:rPr lang="de-DE" smtClean="0"/>
              <a:t>05.11.2015</a:t>
            </a:fld>
            <a:endParaRPr lang="de-DE"/>
          </a:p>
        </p:txBody>
      </p:sp>
      <p:sp>
        <p:nvSpPr>
          <p:cNvPr id="7" name="Foliennummernplatzhalter 6"/>
          <p:cNvSpPr>
            <a:spLocks noGrp="1"/>
          </p:cNvSpPr>
          <p:nvPr>
            <p:ph type="sldNum" sz="quarter" idx="3"/>
          </p:nvPr>
        </p:nvSpPr>
        <p:spPr>
          <a:xfrm>
            <a:off x="3850446" y="9428583"/>
            <a:ext cx="2945659" cy="496332"/>
          </a:xfrm>
          <a:prstGeom prst="rect">
            <a:avLst/>
          </a:prstGeom>
        </p:spPr>
        <p:txBody>
          <a:bodyPr vert="horz" lIns="91419" tIns="45710" rIns="91419" bIns="45710" rtlCol="0" anchor="b"/>
          <a:lstStyle>
            <a:lvl1pPr algn="r">
              <a:defRPr sz="1200"/>
            </a:lvl1pPr>
          </a:lstStyle>
          <a:p>
            <a:fld id="{3473C0F5-8D54-48A9-9761-F8CA7FCA075D}" type="slidenum">
              <a:rPr lang="de-DE" smtClean="0"/>
              <a:t>‹Nr.›</a:t>
            </a:fld>
            <a:endParaRPr lang="de-DE"/>
          </a:p>
        </p:txBody>
      </p:sp>
      <p:sp>
        <p:nvSpPr>
          <p:cNvPr id="8" name="Fußzeilenplatzhalter 7"/>
          <p:cNvSpPr>
            <a:spLocks noGrp="1"/>
          </p:cNvSpPr>
          <p:nvPr>
            <p:ph type="ftr" sz="quarter" idx="2"/>
          </p:nvPr>
        </p:nvSpPr>
        <p:spPr>
          <a:xfrm>
            <a:off x="3" y="9428583"/>
            <a:ext cx="2945659" cy="496332"/>
          </a:xfrm>
          <a:prstGeom prst="rect">
            <a:avLst/>
          </a:prstGeom>
        </p:spPr>
        <p:txBody>
          <a:bodyPr vert="horz" lIns="91419" tIns="45710" rIns="91419" bIns="45710" rtlCol="0" anchor="b"/>
          <a:lstStyle>
            <a:lvl1pPr algn="l">
              <a:defRPr sz="1200"/>
            </a:lvl1pPr>
          </a:lstStyle>
          <a:p>
            <a:endParaRPr lang="de-DE"/>
          </a:p>
        </p:txBody>
      </p:sp>
      <p:sp>
        <p:nvSpPr>
          <p:cNvPr id="9" name="Kopfzeilenplatzhalter 8"/>
          <p:cNvSpPr>
            <a:spLocks noGrp="1"/>
          </p:cNvSpPr>
          <p:nvPr>
            <p:ph type="hdr" sz="quarter"/>
          </p:nvPr>
        </p:nvSpPr>
        <p:spPr>
          <a:xfrm>
            <a:off x="3" y="0"/>
            <a:ext cx="2945659" cy="496332"/>
          </a:xfrm>
          <a:prstGeom prst="rect">
            <a:avLst/>
          </a:prstGeom>
        </p:spPr>
        <p:txBody>
          <a:bodyPr vert="horz" lIns="91419" tIns="45710" rIns="91419" bIns="45710" rtlCol="0"/>
          <a:lstStyle>
            <a:lvl1pPr algn="l">
              <a:defRPr sz="1200"/>
            </a:lvl1pPr>
          </a:lstStyle>
          <a:p>
            <a:endParaRPr lang="de-DE"/>
          </a:p>
        </p:txBody>
      </p:sp>
    </p:spTree>
    <p:extLst>
      <p:ext uri="{BB962C8B-B14F-4D97-AF65-F5344CB8AC3E}">
        <p14:creationId xmlns:p14="http://schemas.microsoft.com/office/powerpoint/2010/main" val="1445134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419" tIns="45710" rIns="91419" bIns="45710"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419" tIns="45710" rIns="91419" bIns="45710" rtlCol="0"/>
          <a:lstStyle>
            <a:lvl1pPr algn="r">
              <a:defRPr sz="1200"/>
            </a:lvl1pPr>
          </a:lstStyle>
          <a:p>
            <a:fld id="{819AF05D-8F94-4DBD-B0DF-C03E97350946}" type="datetimeFigureOut">
              <a:rPr lang="de-DE" smtClean="0"/>
              <a:t>05.11.2015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9" tIns="45710" rIns="91419" bIns="45710" rtlCol="0" anchor="ctr"/>
          <a:lstStyle/>
          <a:p>
            <a:endParaRPr lang="de-DE"/>
          </a:p>
        </p:txBody>
      </p:sp>
      <p:sp>
        <p:nvSpPr>
          <p:cNvPr id="5" name="Notizenplatzhalter 4"/>
          <p:cNvSpPr>
            <a:spLocks noGrp="1"/>
          </p:cNvSpPr>
          <p:nvPr>
            <p:ph type="body" sz="quarter" idx="3"/>
          </p:nvPr>
        </p:nvSpPr>
        <p:spPr>
          <a:xfrm>
            <a:off x="679768" y="4715156"/>
            <a:ext cx="5438140" cy="4466987"/>
          </a:xfrm>
          <a:prstGeom prst="rect">
            <a:avLst/>
          </a:prstGeom>
        </p:spPr>
        <p:txBody>
          <a:bodyPr vert="horz" lIns="91419" tIns="45710" rIns="91419" bIns="4571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9428583"/>
            <a:ext cx="2945659" cy="496332"/>
          </a:xfrm>
          <a:prstGeom prst="rect">
            <a:avLst/>
          </a:prstGeom>
        </p:spPr>
        <p:txBody>
          <a:bodyPr vert="horz" lIns="91419" tIns="45710" rIns="91419" bIns="45710"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3"/>
            <a:ext cx="2945659" cy="496332"/>
          </a:xfrm>
          <a:prstGeom prst="rect">
            <a:avLst/>
          </a:prstGeom>
        </p:spPr>
        <p:txBody>
          <a:bodyPr vert="horz" lIns="91419" tIns="45710" rIns="91419" bIns="45710" rtlCol="0" anchor="b"/>
          <a:lstStyle>
            <a:lvl1pPr algn="r">
              <a:defRPr sz="1200"/>
            </a:lvl1pPr>
          </a:lstStyle>
          <a:p>
            <a:fld id="{8F48A1A6-BB09-4591-9E5F-4D785C1CC407}" type="slidenum">
              <a:rPr lang="de-DE" smtClean="0"/>
              <a:t>‹Nr.›</a:t>
            </a:fld>
            <a:endParaRPr lang="de-DE"/>
          </a:p>
        </p:txBody>
      </p:sp>
    </p:spTree>
    <p:extLst>
      <p:ext uri="{BB962C8B-B14F-4D97-AF65-F5344CB8AC3E}">
        <p14:creationId xmlns:p14="http://schemas.microsoft.com/office/powerpoint/2010/main" val="134526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73780"/>
            <a:ext cx="9144000" cy="3284220"/>
          </a:xfrm>
          <a:prstGeom prst="rect">
            <a:avLst/>
          </a:prstGeom>
        </p:spPr>
      </p:pic>
      <p:sp>
        <p:nvSpPr>
          <p:cNvPr id="2" name="Datumsplatzhalter 1"/>
          <p:cNvSpPr>
            <a:spLocks noGrp="1"/>
          </p:cNvSpPr>
          <p:nvPr>
            <p:ph type="dt" sz="half" idx="10"/>
          </p:nvPr>
        </p:nvSpPr>
        <p:spPr/>
        <p:txBody>
          <a:bodyPr/>
          <a:lstStyle>
            <a:lvl1pPr>
              <a:defRPr>
                <a:solidFill>
                  <a:schemeClr val="tx1">
                    <a:lumMod val="60000"/>
                    <a:lumOff val="40000"/>
                  </a:schemeClr>
                </a:solidFill>
              </a:defRPr>
            </a:lvl1pPr>
          </a:lstStyle>
          <a:p>
            <a:fld id="{3D84015B-360E-4235-83EB-DF9C5372F636}" type="datetime1">
              <a:rPr lang="de-DE" smtClean="0"/>
              <a:t>05.11.2015</a:t>
            </a:fld>
            <a:endParaRPr lang="de-DE" dirty="0"/>
          </a:p>
        </p:txBody>
      </p:sp>
      <p:sp>
        <p:nvSpPr>
          <p:cNvPr id="4" name="Fußzeilenplatzhalter 3"/>
          <p:cNvSpPr>
            <a:spLocks noGrp="1"/>
          </p:cNvSpPr>
          <p:nvPr>
            <p:ph type="ftr" sz="quarter" idx="11"/>
          </p:nvPr>
        </p:nvSpPr>
        <p:spPr/>
        <p:txBody>
          <a:bodyPr/>
          <a:lstStyle>
            <a:lvl1pPr>
              <a:defRPr>
                <a:solidFill>
                  <a:schemeClr val="tx1">
                    <a:lumMod val="60000"/>
                    <a:lumOff val="40000"/>
                  </a:schemeClr>
                </a:solidFill>
              </a:defRPr>
            </a:lvl1pPr>
          </a:lstStyle>
          <a:p>
            <a:endParaRPr lang="de-DE" dirty="0"/>
          </a:p>
        </p:txBody>
      </p:sp>
      <p:sp>
        <p:nvSpPr>
          <p:cNvPr id="5" name="Foliennummernplatzhalter 4"/>
          <p:cNvSpPr>
            <a:spLocks noGrp="1"/>
          </p:cNvSpPr>
          <p:nvPr>
            <p:ph type="sldNum" sz="quarter" idx="12"/>
          </p:nvPr>
        </p:nvSpPr>
        <p:spPr/>
        <p:txBody>
          <a:bodyPr/>
          <a:lstStyle>
            <a:lvl1pPr>
              <a:defRPr>
                <a:solidFill>
                  <a:schemeClr val="tx1">
                    <a:lumMod val="60000"/>
                    <a:lumOff val="40000"/>
                  </a:schemeClr>
                </a:solidFill>
              </a:defRPr>
            </a:lvl1pPr>
          </a:lstStyle>
          <a:p>
            <a:fld id="{6BFFB84E-0589-4DE3-BE9D-1EF2E58C2400}" type="slidenum">
              <a:rPr lang="de-DE" smtClean="0"/>
              <a:pPr/>
              <a:t>‹Nr.›</a:t>
            </a:fld>
            <a:endParaRPr lang="de-DE" dirty="0"/>
          </a:p>
        </p:txBody>
      </p:sp>
      <p:sp>
        <p:nvSpPr>
          <p:cNvPr id="8" name="Titel 1"/>
          <p:cNvSpPr>
            <a:spLocks noGrp="1"/>
          </p:cNvSpPr>
          <p:nvPr>
            <p:ph type="title" hasCustomPrompt="1"/>
          </p:nvPr>
        </p:nvSpPr>
        <p:spPr>
          <a:xfrm>
            <a:off x="722313" y="2348884"/>
            <a:ext cx="7772400" cy="1362075"/>
          </a:xfrm>
          <a:prstGeom prst="rect">
            <a:avLst/>
          </a:prstGeom>
        </p:spPr>
        <p:txBody>
          <a:bodyPr anchor="t"/>
          <a:lstStyle>
            <a:lvl1pPr algn="l">
              <a:defRPr sz="4000" b="1" cap="none">
                <a:solidFill>
                  <a:srgbClr val="1A3553"/>
                </a:solidFill>
              </a:defRPr>
            </a:lvl1pPr>
          </a:lstStyle>
          <a:p>
            <a:r>
              <a:rPr lang="de-DE" dirty="0" smtClean="0"/>
              <a:t>Titelmasterformat durch klicken bearbeiten</a:t>
            </a:r>
            <a:endParaRPr lang="de-DE" dirty="0"/>
          </a:p>
        </p:txBody>
      </p:sp>
      <p:sp>
        <p:nvSpPr>
          <p:cNvPr id="9" name="Textplatzhalter 2"/>
          <p:cNvSpPr>
            <a:spLocks noGrp="1"/>
          </p:cNvSpPr>
          <p:nvPr>
            <p:ph type="body" idx="1"/>
          </p:nvPr>
        </p:nvSpPr>
        <p:spPr>
          <a:xfrm>
            <a:off x="722315" y="848697"/>
            <a:ext cx="5649887" cy="1500187"/>
          </a:xfrm>
          <a:prstGeom prst="rect">
            <a:avLst/>
          </a:prstGeom>
        </p:spPr>
        <p:txBody>
          <a:bodyPr anchor="b"/>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383827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457200" y="1600204"/>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3C8E8B-EB50-435C-AFE4-AECDEADF8F33}" type="datetime1">
              <a:rPr lang="de-DE" smtClean="0"/>
              <a:t>05.11.2015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FFB84E-0589-4DE3-BE9D-1EF2E58C2400}" type="slidenum">
              <a:rPr lang="de-DE" smtClean="0"/>
              <a:t>‹Nr.›</a:t>
            </a:fld>
            <a:endParaRPr lang="de-DE"/>
          </a:p>
        </p:txBody>
      </p:sp>
    </p:spTree>
    <p:extLst>
      <p:ext uri="{BB962C8B-B14F-4D97-AF65-F5344CB8AC3E}">
        <p14:creationId xmlns:p14="http://schemas.microsoft.com/office/powerpoint/2010/main" val="32138589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2"/>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42"/>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9DDCE07-20E5-4602-A4A6-CF445FD7AECA}" type="datetime1">
              <a:rPr lang="de-DE" smtClean="0"/>
              <a:t>05.11.2015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FFB84E-0589-4DE3-BE9D-1EF2E58C2400}" type="slidenum">
              <a:rPr lang="de-DE" smtClean="0"/>
              <a:t>‹Nr.›</a:t>
            </a:fld>
            <a:endParaRPr lang="de-DE"/>
          </a:p>
        </p:txBody>
      </p:sp>
    </p:spTree>
    <p:extLst>
      <p:ext uri="{BB962C8B-B14F-4D97-AF65-F5344CB8AC3E}">
        <p14:creationId xmlns:p14="http://schemas.microsoft.com/office/powerpoint/2010/main" val="24360342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4"/>
            <a:ext cx="7772400" cy="1362075"/>
          </a:xfrm>
          <a:prstGeom prst="rect">
            <a:avLst/>
          </a:prstGeom>
        </p:spPr>
        <p:txBody>
          <a:bodyPr anchor="t"/>
          <a:lstStyle>
            <a:lvl1pPr algn="l">
              <a:defRPr sz="4000" b="1" cap="none">
                <a:solidFill>
                  <a:schemeClr val="tx1"/>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sp>
        <p:nvSpPr>
          <p:cNvPr id="4" name="Datumsplatzhalter 3"/>
          <p:cNvSpPr>
            <a:spLocks noGrp="1"/>
          </p:cNvSpPr>
          <p:nvPr>
            <p:ph type="dt" sz="half" idx="10"/>
          </p:nvPr>
        </p:nvSpPr>
        <p:spPr/>
        <p:txBody>
          <a:bodyPr/>
          <a:lstStyle>
            <a:lvl1pPr>
              <a:defRPr>
                <a:solidFill>
                  <a:schemeClr val="tx1">
                    <a:lumMod val="60000"/>
                    <a:lumOff val="40000"/>
                  </a:schemeClr>
                </a:solidFill>
              </a:defRPr>
            </a:lvl1pPr>
          </a:lstStyle>
          <a:p>
            <a:fld id="{1228B443-BB5E-4F01-9358-9A84F4C5D3CD}" type="datetime1">
              <a:rPr lang="de-DE" smtClean="0"/>
              <a:pPr/>
              <a:t>05.11.2015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A5CB9AB-4BB2-4C37-94DA-3DD8027310DD}" type="slidenum">
              <a:rPr lang="de-DE" smtClean="0"/>
              <a:t>‹Nr.›</a:t>
            </a:fld>
            <a:endParaRPr lang="de-DE" dirty="0"/>
          </a:p>
        </p:txBody>
      </p:sp>
    </p:spTree>
    <p:extLst>
      <p:ext uri="{BB962C8B-B14F-4D97-AF65-F5344CB8AC3E}">
        <p14:creationId xmlns:p14="http://schemas.microsoft.com/office/powerpoint/2010/main" val="1032049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7" name="Datumsplatzhalter 6"/>
          <p:cNvSpPr>
            <a:spLocks noGrp="1"/>
          </p:cNvSpPr>
          <p:nvPr>
            <p:ph type="dt" sz="half" idx="10"/>
          </p:nvPr>
        </p:nvSpPr>
        <p:spPr/>
        <p:txBody>
          <a:bodyPr/>
          <a:lstStyle/>
          <a:p>
            <a:fld id="{05A81B70-6C51-4339-8AE5-5D5D845D6C45}" type="datetime1">
              <a:rPr lang="de-DE" smtClean="0"/>
              <a:t>05.11.2015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A5CB9AB-4BB2-4C37-94DA-3DD8027310DD}" type="slidenum">
              <a:rPr lang="de-DE" smtClean="0"/>
              <a:t>‹Nr.›</a:t>
            </a:fld>
            <a:endParaRPr lang="de-DE"/>
          </a:p>
        </p:txBody>
      </p:sp>
      <p:sp>
        <p:nvSpPr>
          <p:cNvPr id="12" name="Titelplatzhalter 1"/>
          <p:cNvSpPr>
            <a:spLocks noGrp="1"/>
          </p:cNvSpPr>
          <p:nvPr>
            <p:ph type="title"/>
          </p:nvPr>
        </p:nvSpPr>
        <p:spPr>
          <a:xfrm>
            <a:off x="457202" y="399802"/>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0718907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12776"/>
            <a:ext cx="8229600" cy="4525963"/>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Datumsplatzhalter 1"/>
          <p:cNvSpPr>
            <a:spLocks noGrp="1"/>
          </p:cNvSpPr>
          <p:nvPr>
            <p:ph type="dt" sz="half" idx="10"/>
          </p:nvPr>
        </p:nvSpPr>
        <p:spPr/>
        <p:txBody>
          <a:bodyPr/>
          <a:lstStyle/>
          <a:p>
            <a:fld id="{7E0496A7-8BBC-4EED-A1DA-2D86AEF32975}" type="datetime1">
              <a:rPr lang="de-DE" smtClean="0"/>
              <a:t>05.11.2015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A5CB9AB-4BB2-4C37-94DA-3DD8027310DD}" type="slidenum">
              <a:rPr lang="de-DE" smtClean="0"/>
              <a:t>‹Nr.›</a:t>
            </a:fld>
            <a:endParaRPr lang="de-DE"/>
          </a:p>
        </p:txBody>
      </p:sp>
      <p:sp>
        <p:nvSpPr>
          <p:cNvPr id="7" name="Titelplatzhalter 1"/>
          <p:cNvSpPr>
            <a:spLocks noGrp="1"/>
          </p:cNvSpPr>
          <p:nvPr>
            <p:ph type="title"/>
          </p:nvPr>
        </p:nvSpPr>
        <p:spPr>
          <a:xfrm>
            <a:off x="457202" y="399802"/>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88505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4788"/>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484788"/>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Datumsplatzhalter 1"/>
          <p:cNvSpPr>
            <a:spLocks noGrp="1"/>
          </p:cNvSpPr>
          <p:nvPr>
            <p:ph type="dt" sz="half" idx="10"/>
          </p:nvPr>
        </p:nvSpPr>
        <p:spPr/>
        <p:txBody>
          <a:bodyPr/>
          <a:lstStyle/>
          <a:p>
            <a:fld id="{33102412-F6E3-4089-902D-577BDF19B12C}" type="datetime1">
              <a:rPr lang="de-DE" smtClean="0"/>
              <a:t>05.11.2015</a:t>
            </a:fld>
            <a:endParaRPr lang="de-DE"/>
          </a:p>
        </p:txBody>
      </p:sp>
      <p:sp>
        <p:nvSpPr>
          <p:cNvPr id="9" name="Fußzeilenplatzhalter 8"/>
          <p:cNvSpPr>
            <a:spLocks noGrp="1"/>
          </p:cNvSpPr>
          <p:nvPr>
            <p:ph type="ftr" sz="quarter" idx="11"/>
          </p:nvPr>
        </p:nvSpPr>
        <p:spPr/>
        <p:txBody>
          <a:bodyPr/>
          <a:lstStyle/>
          <a:p>
            <a:endParaRPr lang="de-DE"/>
          </a:p>
        </p:txBody>
      </p:sp>
      <p:sp>
        <p:nvSpPr>
          <p:cNvPr id="10" name="Foliennummernplatzhalter 9"/>
          <p:cNvSpPr>
            <a:spLocks noGrp="1"/>
          </p:cNvSpPr>
          <p:nvPr>
            <p:ph type="sldNum" sz="quarter" idx="12"/>
          </p:nvPr>
        </p:nvSpPr>
        <p:spPr/>
        <p:txBody>
          <a:bodyPr/>
          <a:lstStyle/>
          <a:p>
            <a:fld id="{EA5CB9AB-4BB2-4C37-94DA-3DD8027310DD}" type="slidenum">
              <a:rPr lang="de-DE" smtClean="0"/>
              <a:t>‹Nr.›</a:t>
            </a:fld>
            <a:endParaRPr lang="de-DE"/>
          </a:p>
        </p:txBody>
      </p:sp>
      <p:sp>
        <p:nvSpPr>
          <p:cNvPr id="8" name="Titelplatzhalter 1"/>
          <p:cNvSpPr>
            <a:spLocks noGrp="1"/>
          </p:cNvSpPr>
          <p:nvPr>
            <p:ph type="title"/>
          </p:nvPr>
        </p:nvSpPr>
        <p:spPr>
          <a:xfrm>
            <a:off x="457202" y="399802"/>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8698894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41277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060848"/>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7" y="141277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7" y="2060848"/>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007ED81-824C-4CF0-9FFF-526C7FCFDD5A}" type="datetime1">
              <a:rPr lang="de-DE" smtClean="0"/>
              <a:t>05.11.2015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A5CB9AB-4BB2-4C37-94DA-3DD8027310DD}" type="slidenum">
              <a:rPr lang="de-DE" smtClean="0"/>
              <a:t>‹Nr.›</a:t>
            </a:fld>
            <a:endParaRPr lang="de-DE"/>
          </a:p>
        </p:txBody>
      </p:sp>
      <p:sp>
        <p:nvSpPr>
          <p:cNvPr id="10" name="Titelplatzhalter 1"/>
          <p:cNvSpPr>
            <a:spLocks noGrp="1"/>
          </p:cNvSpPr>
          <p:nvPr>
            <p:ph type="title"/>
          </p:nvPr>
        </p:nvSpPr>
        <p:spPr>
          <a:xfrm>
            <a:off x="457202" y="399802"/>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9151034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905D1C11-3995-4209-9CCD-1C85F6AFDCDB}" type="datetime1">
              <a:rPr lang="de-DE" smtClean="0"/>
              <a:t>05.11.2015</a:t>
            </a:fld>
            <a:endParaRPr lang="de-DE"/>
          </a:p>
        </p:txBody>
      </p:sp>
      <p:sp>
        <p:nvSpPr>
          <p:cNvPr id="7" name="Fußzeilenplatzhalter 6"/>
          <p:cNvSpPr>
            <a:spLocks noGrp="1"/>
          </p:cNvSpPr>
          <p:nvPr>
            <p:ph type="ftr" sz="quarter" idx="11"/>
          </p:nvPr>
        </p:nvSpPr>
        <p:spPr/>
        <p:txBody>
          <a:bodyPr/>
          <a:lstStyle/>
          <a:p>
            <a:endParaRPr lang="de-DE"/>
          </a:p>
        </p:txBody>
      </p:sp>
      <p:sp>
        <p:nvSpPr>
          <p:cNvPr id="8" name="Foliennummernplatzhalter 7"/>
          <p:cNvSpPr>
            <a:spLocks noGrp="1"/>
          </p:cNvSpPr>
          <p:nvPr>
            <p:ph type="sldNum" sz="quarter" idx="12"/>
          </p:nvPr>
        </p:nvSpPr>
        <p:spPr/>
        <p:txBody>
          <a:bodyPr/>
          <a:lstStyle/>
          <a:p>
            <a:fld id="{EA5CB9AB-4BB2-4C37-94DA-3DD8027310DD}" type="slidenum">
              <a:rPr lang="de-DE" smtClean="0"/>
              <a:t>‹Nr.›</a:t>
            </a:fld>
            <a:endParaRPr lang="de-DE"/>
          </a:p>
        </p:txBody>
      </p:sp>
      <p:sp>
        <p:nvSpPr>
          <p:cNvPr id="10" name="Titelplatzhalter 1"/>
          <p:cNvSpPr>
            <a:spLocks noGrp="1"/>
          </p:cNvSpPr>
          <p:nvPr>
            <p:ph type="title"/>
          </p:nvPr>
        </p:nvSpPr>
        <p:spPr>
          <a:xfrm>
            <a:off x="457202" y="399802"/>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3353564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E2FEAFF-CB6E-4A3A-8928-BFA4F64CAD49}" type="datetime1">
              <a:rPr lang="de-DE" smtClean="0"/>
              <a:t>05.11.2015</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A5CB9AB-4BB2-4C37-94DA-3DD8027310DD}" type="slidenum">
              <a:rPr lang="de-DE" smtClean="0"/>
              <a:pPr/>
              <a:t>‹Nr.›</a:t>
            </a:fld>
            <a:endParaRPr lang="de-DE" dirty="0"/>
          </a:p>
        </p:txBody>
      </p:sp>
    </p:spTree>
    <p:extLst>
      <p:ext uri="{BB962C8B-B14F-4D97-AF65-F5344CB8AC3E}">
        <p14:creationId xmlns:p14="http://schemas.microsoft.com/office/powerpoint/2010/main" val="19560137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3008313" cy="88642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1412780"/>
            <a:ext cx="5111750" cy="4713387"/>
          </a:xfrm>
          <a:prstGeom prst="rect">
            <a:avLst/>
          </a:prstGeo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E676602-00C2-48AD-B385-36EB8D3799A4}" type="datetime1">
              <a:rPr lang="de-DE" smtClean="0"/>
              <a:t>05.11.2015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5CB9AB-4BB2-4C37-94DA-3DD8027310DD}" type="slidenum">
              <a:rPr lang="de-DE" smtClean="0"/>
              <a:t>‹Nr.›</a:t>
            </a:fld>
            <a:endParaRPr lang="de-DE"/>
          </a:p>
        </p:txBody>
      </p:sp>
    </p:spTree>
    <p:extLst>
      <p:ext uri="{BB962C8B-B14F-4D97-AF65-F5344CB8AC3E}">
        <p14:creationId xmlns:p14="http://schemas.microsoft.com/office/powerpoint/2010/main" val="2495957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ECD074B-E434-437F-9B7A-2FD2ECD40D89}" type="datetime1">
              <a:rPr lang="de-DE" smtClean="0"/>
              <a:t>05.11.2015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FFB84E-0589-4DE3-BE9D-1EF2E58C2400}" type="slidenum">
              <a:rPr lang="de-DE" smtClean="0"/>
              <a:t>‹Nr.›</a:t>
            </a:fld>
            <a:endParaRPr lang="de-DE"/>
          </a:p>
        </p:txBody>
      </p:sp>
      <p:sp>
        <p:nvSpPr>
          <p:cNvPr id="7" name="Rectangle 3"/>
          <p:cNvSpPr>
            <a:spLocks noGrp="1" noChangeArrowheads="1"/>
          </p:cNvSpPr>
          <p:nvPr>
            <p:ph idx="1"/>
          </p:nvPr>
        </p:nvSpPr>
        <p:spPr bwMode="auto">
          <a:xfrm>
            <a:off x="457200" y="2132856"/>
            <a:ext cx="8229600" cy="345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8" name="Titelplatzhalter 1"/>
          <p:cNvSpPr>
            <a:spLocks noGrp="1"/>
          </p:cNvSpPr>
          <p:nvPr>
            <p:ph type="title"/>
          </p:nvPr>
        </p:nvSpPr>
        <p:spPr>
          <a:xfrm>
            <a:off x="457202" y="1124744"/>
            <a:ext cx="5482952" cy="868958"/>
          </a:xfrm>
          <a:prstGeom prst="rect">
            <a:avLst/>
          </a:prstGeom>
        </p:spPr>
        <p:txBody>
          <a:bodyPr vert="horz" lIns="91440" tIns="45720" rIns="91440" bIns="45720" rtlCol="0" anchor="t">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25949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268763"/>
            <a:ext cx="5486400" cy="34588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F87112C-A21B-4A14-9CC4-C18161DBF960}" type="datetime1">
              <a:rPr lang="de-DE" smtClean="0"/>
              <a:t>05.11.2015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5CB9AB-4BB2-4C37-94DA-3DD8027310DD}" type="slidenum">
              <a:rPr lang="de-DE" smtClean="0"/>
              <a:t>‹Nr.›</a:t>
            </a:fld>
            <a:endParaRPr lang="de-DE"/>
          </a:p>
        </p:txBody>
      </p:sp>
    </p:spTree>
    <p:extLst>
      <p:ext uri="{BB962C8B-B14F-4D97-AF65-F5344CB8AC3E}">
        <p14:creationId xmlns:p14="http://schemas.microsoft.com/office/powerpoint/2010/main" val="1146933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4"/>
            <a:ext cx="7772400" cy="1362075"/>
          </a:xfrm>
          <a:prstGeom prst="rect">
            <a:avLst/>
          </a:prstGeom>
        </p:spPr>
        <p:txBody>
          <a:bodyPr anchor="t"/>
          <a:lstStyle>
            <a:lvl1pPr algn="l">
              <a:defRPr sz="4000" b="1" cap="none">
                <a:solidFill>
                  <a:schemeClr val="tx1"/>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7" name="Datumsplatzhalter 6"/>
          <p:cNvSpPr>
            <a:spLocks noGrp="1"/>
          </p:cNvSpPr>
          <p:nvPr>
            <p:ph type="dt" sz="half" idx="10"/>
          </p:nvPr>
        </p:nvSpPr>
        <p:spPr/>
        <p:txBody>
          <a:bodyPr/>
          <a:lstStyle/>
          <a:p>
            <a:fld id="{C1520CBC-D327-4AEC-8A5F-0861BBECF61E}" type="datetime1">
              <a:rPr lang="de-DE" smtClean="0"/>
              <a:t>05.11.2015</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BFFB84E-0589-4DE3-BE9D-1EF2E58C2400}" type="slidenum">
              <a:rPr lang="de-DE" smtClean="0"/>
              <a:t>‹Nr.›</a:t>
            </a:fld>
            <a:endParaRPr lang="de-DE"/>
          </a:p>
        </p:txBody>
      </p:sp>
    </p:spTree>
    <p:extLst>
      <p:ext uri="{BB962C8B-B14F-4D97-AF65-F5344CB8AC3E}">
        <p14:creationId xmlns:p14="http://schemas.microsoft.com/office/powerpoint/2010/main" val="120667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DDF2FBAF-35C6-4CE6-95AF-AFAA43402511}" type="datetime1">
              <a:rPr lang="de-DE" smtClean="0"/>
              <a:t>05.11.2015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BFFB84E-0589-4DE3-BE9D-1EF2E58C2400}" type="slidenum">
              <a:rPr lang="de-DE" smtClean="0"/>
              <a:t>‹Nr.›</a:t>
            </a:fld>
            <a:endParaRPr lang="de-DE"/>
          </a:p>
        </p:txBody>
      </p:sp>
      <p:sp>
        <p:nvSpPr>
          <p:cNvPr id="8" name="Inhaltsplatzhalter 2"/>
          <p:cNvSpPr>
            <a:spLocks noGrp="1"/>
          </p:cNvSpPr>
          <p:nvPr>
            <p:ph sz="half" idx="1"/>
          </p:nvPr>
        </p:nvSpPr>
        <p:spPr>
          <a:xfrm>
            <a:off x="457200" y="2132857"/>
            <a:ext cx="4038600" cy="4104456"/>
          </a:xfrm>
          <a:prstGeom prst="rect">
            <a:avLst/>
          </a:prstGeom>
        </p:spPr>
        <p:txBody>
          <a:bodyPr/>
          <a:lstStyle>
            <a:lvl1pPr>
              <a:defRPr sz="2400"/>
            </a:lvl1pPr>
            <a:lvl2pPr algn="l">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Inhaltsplatzhalter 3"/>
          <p:cNvSpPr>
            <a:spLocks noGrp="1"/>
          </p:cNvSpPr>
          <p:nvPr>
            <p:ph sz="half" idx="2"/>
          </p:nvPr>
        </p:nvSpPr>
        <p:spPr>
          <a:xfrm>
            <a:off x="4648200" y="2132857"/>
            <a:ext cx="4038600" cy="4104456"/>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platzhalter 1"/>
          <p:cNvSpPr>
            <a:spLocks noGrp="1"/>
          </p:cNvSpPr>
          <p:nvPr>
            <p:ph type="title"/>
          </p:nvPr>
        </p:nvSpPr>
        <p:spPr>
          <a:xfrm>
            <a:off x="457202" y="1124744"/>
            <a:ext cx="5482952" cy="868958"/>
          </a:xfrm>
          <a:prstGeom prst="rect">
            <a:avLst/>
          </a:prstGeom>
        </p:spPr>
        <p:txBody>
          <a:bodyPr vert="horz" lIns="91440" tIns="45720" rIns="91440" bIns="45720" rtlCol="0" anchor="t">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1596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86228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502048"/>
            <a:ext cx="4040188" cy="359124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7" y="186228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7" y="2502048"/>
            <a:ext cx="4041775" cy="359124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Datumsplatzhalter 10"/>
          <p:cNvSpPr>
            <a:spLocks noGrp="1"/>
          </p:cNvSpPr>
          <p:nvPr>
            <p:ph type="dt" sz="half" idx="10"/>
          </p:nvPr>
        </p:nvSpPr>
        <p:spPr/>
        <p:txBody>
          <a:bodyPr/>
          <a:lstStyle/>
          <a:p>
            <a:fld id="{EAC16E82-55F8-49FE-98B6-A9C5723CD7C9}" type="datetime1">
              <a:rPr lang="de-DE" smtClean="0"/>
              <a:t>05.11.2015</a:t>
            </a:fld>
            <a:endParaRPr lang="de-DE" dirty="0"/>
          </a:p>
        </p:txBody>
      </p:sp>
      <p:sp>
        <p:nvSpPr>
          <p:cNvPr id="12" name="Fußzeilenplatzhalter 11"/>
          <p:cNvSpPr>
            <a:spLocks noGrp="1"/>
          </p:cNvSpPr>
          <p:nvPr>
            <p:ph type="ftr" sz="quarter" idx="11"/>
          </p:nvPr>
        </p:nvSpPr>
        <p:spPr/>
        <p:txBody>
          <a:bodyPr/>
          <a:lstStyle/>
          <a:p>
            <a:endParaRPr lang="de-DE" dirty="0"/>
          </a:p>
        </p:txBody>
      </p:sp>
      <p:sp>
        <p:nvSpPr>
          <p:cNvPr id="13" name="Foliennummernplatzhalter 12"/>
          <p:cNvSpPr>
            <a:spLocks noGrp="1"/>
          </p:cNvSpPr>
          <p:nvPr>
            <p:ph type="sldNum" sz="quarter" idx="12"/>
          </p:nvPr>
        </p:nvSpPr>
        <p:spPr/>
        <p:txBody>
          <a:bodyPr/>
          <a:lstStyle/>
          <a:p>
            <a:fld id="{6BFFB84E-0589-4DE3-BE9D-1EF2E58C2400}" type="slidenum">
              <a:rPr lang="de-DE" smtClean="0"/>
              <a:t>‹Nr.›</a:t>
            </a:fld>
            <a:endParaRPr lang="de-DE"/>
          </a:p>
        </p:txBody>
      </p:sp>
      <p:sp>
        <p:nvSpPr>
          <p:cNvPr id="16" name="Titelplatzhalter 1"/>
          <p:cNvSpPr>
            <a:spLocks noGrp="1"/>
          </p:cNvSpPr>
          <p:nvPr>
            <p:ph type="title"/>
          </p:nvPr>
        </p:nvSpPr>
        <p:spPr>
          <a:xfrm>
            <a:off x="457202" y="1124744"/>
            <a:ext cx="5482952" cy="868958"/>
          </a:xfrm>
          <a:prstGeom prst="rect">
            <a:avLst/>
          </a:prstGeom>
        </p:spPr>
        <p:txBody>
          <a:bodyPr vert="horz" lIns="91440" tIns="45720" rIns="91440" bIns="45720" rtlCol="0" anchor="t">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11562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6BD3042-EDFF-4052-8A81-37D468938EDB}" type="datetime1">
              <a:rPr lang="de-DE" smtClean="0"/>
              <a:t>05.11.2015</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BFFB84E-0589-4DE3-BE9D-1EF2E58C2400}" type="slidenum">
              <a:rPr lang="de-DE" smtClean="0"/>
              <a:t>‹Nr.›</a:t>
            </a:fld>
            <a:endParaRPr lang="de-DE"/>
          </a:p>
        </p:txBody>
      </p:sp>
      <p:sp>
        <p:nvSpPr>
          <p:cNvPr id="12" name="Titelplatzhalter 1"/>
          <p:cNvSpPr>
            <a:spLocks noGrp="1"/>
          </p:cNvSpPr>
          <p:nvPr>
            <p:ph type="title"/>
          </p:nvPr>
        </p:nvSpPr>
        <p:spPr>
          <a:xfrm>
            <a:off x="457202" y="1124744"/>
            <a:ext cx="5482952" cy="868958"/>
          </a:xfrm>
          <a:prstGeom prst="rect">
            <a:avLst/>
          </a:prstGeom>
        </p:spPr>
        <p:txBody>
          <a:bodyPr vert="horz" lIns="91440" tIns="45720" rIns="91440" bIns="45720" rtlCol="0" anchor="t">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4663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BC6F6F5-4781-4B62-AB82-97D5359274DC}" type="datetime1">
              <a:rPr lang="de-DE" smtClean="0"/>
              <a:t>05.11.2015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BFFB84E-0589-4DE3-BE9D-1EF2E58C2400}" type="slidenum">
              <a:rPr lang="de-DE" smtClean="0"/>
              <a:t>‹Nr.›</a:t>
            </a:fld>
            <a:endParaRPr lang="de-DE"/>
          </a:p>
        </p:txBody>
      </p:sp>
    </p:spTree>
    <p:extLst>
      <p:ext uri="{BB962C8B-B14F-4D97-AF65-F5344CB8AC3E}">
        <p14:creationId xmlns:p14="http://schemas.microsoft.com/office/powerpoint/2010/main" val="9342814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1" y="1844828"/>
            <a:ext cx="5111750" cy="4281339"/>
          </a:xfrm>
          <a:prstGeom prst="rect">
            <a:avLst/>
          </a:prstGeo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844828"/>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AB5E4F3-8C60-416E-AF0F-2CFB04F63FE3}" type="datetime1">
              <a:rPr lang="de-DE" smtClean="0"/>
              <a:t>05.11.2015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BFFB84E-0589-4DE3-BE9D-1EF2E58C2400}" type="slidenum">
              <a:rPr lang="de-DE" smtClean="0"/>
              <a:t>‹Nr.›</a:t>
            </a:fld>
            <a:endParaRPr lang="de-DE"/>
          </a:p>
        </p:txBody>
      </p:sp>
    </p:spTree>
    <p:extLst>
      <p:ext uri="{BB962C8B-B14F-4D97-AF65-F5344CB8AC3E}">
        <p14:creationId xmlns:p14="http://schemas.microsoft.com/office/powerpoint/2010/main" val="234336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556795"/>
            <a:ext cx="5486400" cy="317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 name="Datumsplatzhalter 7"/>
          <p:cNvSpPr>
            <a:spLocks noGrp="1"/>
          </p:cNvSpPr>
          <p:nvPr>
            <p:ph type="dt" sz="half" idx="10"/>
          </p:nvPr>
        </p:nvSpPr>
        <p:spPr/>
        <p:txBody>
          <a:bodyPr/>
          <a:lstStyle/>
          <a:p>
            <a:fld id="{66335934-C8DF-4BA9-BF49-BFC5562527D7}" type="datetime1">
              <a:rPr lang="de-DE" smtClean="0"/>
              <a:t>05.11.2015</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6BFFB84E-0589-4DE3-BE9D-1EF2E58C2400}" type="slidenum">
              <a:rPr lang="de-DE" smtClean="0"/>
              <a:t>‹Nr.›</a:t>
            </a:fld>
            <a:endParaRPr lang="de-DE"/>
          </a:p>
        </p:txBody>
      </p:sp>
    </p:spTree>
    <p:extLst>
      <p:ext uri="{BB962C8B-B14F-4D97-AF65-F5344CB8AC3E}">
        <p14:creationId xmlns:p14="http://schemas.microsoft.com/office/powerpoint/2010/main" val="54316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95F927A8-E470-4F4D-95D3-A20A8880D9EC}" type="datetime1">
              <a:rPr lang="de-DE" smtClean="0"/>
              <a:t>05.11.2015</a:t>
            </a:fld>
            <a:endParaRPr lang="de-DE" dirty="0"/>
          </a:p>
        </p:txBody>
      </p:sp>
      <p:sp>
        <p:nvSpPr>
          <p:cNvPr id="5" name="Fußzeilenplatzhalt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de-DE" dirty="0"/>
          </a:p>
        </p:txBody>
      </p:sp>
      <p:sp>
        <p:nvSpPr>
          <p:cNvPr id="6" name="Foliennummernplatzhalt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endParaRPr lang="de-DE" dirty="0"/>
          </a:p>
        </p:txBody>
      </p:sp>
      <p:pic>
        <p:nvPicPr>
          <p:cNvPr id="9" name="Grafik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35012" y="450923"/>
            <a:ext cx="1797428" cy="745833"/>
          </a:xfrm>
          <a:prstGeom prst="rect">
            <a:avLst/>
          </a:prstGeom>
        </p:spPr>
      </p:pic>
      <p:sp>
        <p:nvSpPr>
          <p:cNvPr id="10" name="Rectangle 3"/>
          <p:cNvSpPr>
            <a:spLocks noGrp="1" noChangeArrowheads="1"/>
          </p:cNvSpPr>
          <p:nvPr>
            <p:ph type="body" idx="1"/>
          </p:nvPr>
        </p:nvSpPr>
        <p:spPr bwMode="auto">
          <a:xfrm>
            <a:off x="457200" y="2132856"/>
            <a:ext cx="8229600" cy="345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 name="Titelplatzhalter 1"/>
          <p:cNvSpPr>
            <a:spLocks noGrp="1"/>
          </p:cNvSpPr>
          <p:nvPr>
            <p:ph type="title"/>
          </p:nvPr>
        </p:nvSpPr>
        <p:spPr>
          <a:xfrm>
            <a:off x="457202" y="1124744"/>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57506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EE2FEAFF-CB6E-4A3A-8928-BFA4F64CAD49}" type="datetime1">
              <a:rPr lang="de-DE" smtClean="0"/>
              <a:t>05.11.2015</a:t>
            </a:fld>
            <a:endParaRPr lang="de-DE" dirty="0"/>
          </a:p>
        </p:txBody>
      </p:sp>
      <p:sp>
        <p:nvSpPr>
          <p:cNvPr id="5" name="Fußzeilenplatzhalt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de-DE" dirty="0"/>
          </a:p>
        </p:txBody>
      </p:sp>
      <p:sp>
        <p:nvSpPr>
          <p:cNvPr id="6" name="Foliennummernplatzhalt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EA5CB9AB-4BB2-4C37-94DA-3DD8027310DD}" type="slidenum">
              <a:rPr lang="de-DE" smtClean="0"/>
              <a:pPr/>
              <a:t>‹Nr.›</a:t>
            </a:fld>
            <a:endParaRPr lang="de-DE" dirty="0"/>
          </a:p>
        </p:txBody>
      </p:sp>
      <p:sp>
        <p:nvSpPr>
          <p:cNvPr id="8" name="Rectangle 3"/>
          <p:cNvSpPr>
            <a:spLocks noGrp="1" noChangeArrowheads="1"/>
          </p:cNvSpPr>
          <p:nvPr>
            <p:ph type="body" idx="1"/>
          </p:nvPr>
        </p:nvSpPr>
        <p:spPr bwMode="auto">
          <a:xfrm>
            <a:off x="457200" y="1412776"/>
            <a:ext cx="822960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9" name="Grafik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2200" y="366507"/>
            <a:ext cx="2150542" cy="326193"/>
          </a:xfrm>
          <a:prstGeom prst="rect">
            <a:avLst/>
          </a:prstGeom>
        </p:spPr>
      </p:pic>
      <p:sp>
        <p:nvSpPr>
          <p:cNvPr id="13" name="Titelplatzhalter 1"/>
          <p:cNvSpPr>
            <a:spLocks noGrp="1"/>
          </p:cNvSpPr>
          <p:nvPr>
            <p:ph type="title"/>
          </p:nvPr>
        </p:nvSpPr>
        <p:spPr>
          <a:xfrm>
            <a:off x="457202" y="404664"/>
            <a:ext cx="5482952" cy="868958"/>
          </a:xfrm>
          <a:prstGeom prst="rect">
            <a:avLst/>
          </a:prstGeom>
        </p:spPr>
        <p:txBody>
          <a:bodyPr vert="horz" lIns="91440" tIns="45720" rIns="91440" bIns="45720" rtlCol="0" anchor="t">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92176885"/>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 id="2147483672" r:id="rId7"/>
    <p:sldLayoutId id="2147483668" r:id="rId8"/>
    <p:sldLayoutId id="2147483669" r:id="rId9"/>
  </p:sldLayoutIdLst>
  <p:hf hdr="0" ft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84015B-360E-4235-83EB-DF9C5372F636}" type="datetime1">
              <a:rPr lang="de-DE" smtClean="0"/>
              <a:t>05.11.2015</a:t>
            </a:fld>
            <a:endParaRPr lang="de-DE" dirty="0"/>
          </a:p>
        </p:txBody>
      </p:sp>
      <p:sp>
        <p:nvSpPr>
          <p:cNvPr id="3" name="Foliennummernplatzhalter 2"/>
          <p:cNvSpPr>
            <a:spLocks noGrp="1"/>
          </p:cNvSpPr>
          <p:nvPr>
            <p:ph type="sldNum" sz="quarter" idx="12"/>
          </p:nvPr>
        </p:nvSpPr>
        <p:spPr/>
        <p:txBody>
          <a:bodyPr/>
          <a:lstStyle/>
          <a:p>
            <a:fld id="{6BFFB84E-0589-4DE3-BE9D-1EF2E58C2400}" type="slidenum">
              <a:rPr lang="de-DE" smtClean="0"/>
              <a:pPr/>
              <a:t>1</a:t>
            </a:fld>
            <a:endParaRPr lang="de-DE" dirty="0"/>
          </a:p>
        </p:txBody>
      </p:sp>
      <p:sp>
        <p:nvSpPr>
          <p:cNvPr id="4" name="Titel 3"/>
          <p:cNvSpPr>
            <a:spLocks noGrp="1"/>
          </p:cNvSpPr>
          <p:nvPr>
            <p:ph type="title"/>
          </p:nvPr>
        </p:nvSpPr>
        <p:spPr/>
        <p:txBody>
          <a:bodyPr/>
          <a:lstStyle/>
          <a:p>
            <a:r>
              <a:rPr lang="de-DE" dirty="0" smtClean="0"/>
              <a:t>Mischwassersammler Stadtpromenade</a:t>
            </a:r>
            <a:endParaRPr lang="de-DE" dirty="0"/>
          </a:p>
        </p:txBody>
      </p:sp>
    </p:spTree>
    <p:extLst>
      <p:ext uri="{BB962C8B-B14F-4D97-AF65-F5344CB8AC3E}">
        <p14:creationId xmlns:p14="http://schemas.microsoft.com/office/powerpoint/2010/main" val="1703292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0496A7-8BBC-4EED-A1DA-2D86AEF32975}" type="datetime1">
              <a:rPr lang="de-DE" smtClean="0"/>
              <a:t>05.11.2015</a:t>
            </a:fld>
            <a:endParaRPr lang="de-DE"/>
          </a:p>
        </p:txBody>
      </p:sp>
      <p:sp>
        <p:nvSpPr>
          <p:cNvPr id="4" name="Foliennummernplatzhalter 3"/>
          <p:cNvSpPr>
            <a:spLocks noGrp="1"/>
          </p:cNvSpPr>
          <p:nvPr>
            <p:ph type="sldNum" sz="quarter" idx="12"/>
          </p:nvPr>
        </p:nvSpPr>
        <p:spPr/>
        <p:txBody>
          <a:bodyPr/>
          <a:lstStyle/>
          <a:p>
            <a:fld id="{EA5CB9AB-4BB2-4C37-94DA-3DD8027310DD}" type="slidenum">
              <a:rPr lang="de-DE" smtClean="0"/>
              <a:t>10</a:t>
            </a:fld>
            <a:endParaRPr lang="de-DE"/>
          </a:p>
        </p:txBody>
      </p:sp>
      <p:sp>
        <p:nvSpPr>
          <p:cNvPr id="5" name="Titel 4"/>
          <p:cNvSpPr>
            <a:spLocks noGrp="1"/>
          </p:cNvSpPr>
          <p:nvPr>
            <p:ph type="title"/>
          </p:nvPr>
        </p:nvSpPr>
        <p:spPr/>
        <p:txBody>
          <a:bodyPr/>
          <a:lstStyle/>
          <a:p>
            <a:r>
              <a:rPr lang="de-DE" dirty="0" err="1" smtClean="0"/>
              <a:t>Verbrüche</a:t>
            </a:r>
            <a:r>
              <a:rPr lang="de-DE" dirty="0" smtClean="0"/>
              <a:t> um die Stadthalle</a:t>
            </a:r>
            <a:br>
              <a:rPr lang="de-DE" dirty="0" smtClean="0"/>
            </a:br>
            <a:r>
              <a:rPr lang="de-DE" dirty="0" smtClean="0"/>
              <a:t>(Beispiel)</a:t>
            </a:r>
            <a:endParaRPr lang="de-D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3969"/>
            <a:ext cx="7776864" cy="438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40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fontAlgn="base">
              <a:spcBef>
                <a:spcPct val="0"/>
              </a:spcBef>
              <a:spcAft>
                <a:spcPct val="0"/>
              </a:spcAft>
            </a:pPr>
            <a:r>
              <a:rPr lang="de-DE" altLang="de-DE" sz="2000" b="1" dirty="0"/>
              <a:t>Baubeginn/ Baustelleneinrichtung: 		April 2015</a:t>
            </a:r>
          </a:p>
          <a:p>
            <a:pPr fontAlgn="base">
              <a:spcBef>
                <a:spcPct val="0"/>
              </a:spcBef>
              <a:spcAft>
                <a:spcPct val="0"/>
              </a:spcAft>
            </a:pPr>
            <a:endParaRPr lang="de-DE" altLang="de-DE" sz="2000" b="1" dirty="0"/>
          </a:p>
          <a:p>
            <a:pPr fontAlgn="base">
              <a:spcBef>
                <a:spcPct val="0"/>
              </a:spcBef>
              <a:spcAft>
                <a:spcPct val="0"/>
              </a:spcAft>
            </a:pPr>
            <a:r>
              <a:rPr lang="de-DE" altLang="de-DE" sz="2000" b="1" dirty="0"/>
              <a:t>Herstellung der Baugruben:			April – </a:t>
            </a:r>
            <a:r>
              <a:rPr lang="de-DE" altLang="de-DE" sz="2000" b="1" dirty="0" smtClean="0"/>
              <a:t>Juni </a:t>
            </a:r>
            <a:r>
              <a:rPr lang="de-DE" altLang="de-DE" sz="2000" b="1" dirty="0"/>
              <a:t>2015</a:t>
            </a:r>
          </a:p>
          <a:p>
            <a:pPr fontAlgn="base">
              <a:spcBef>
                <a:spcPct val="0"/>
              </a:spcBef>
              <a:spcAft>
                <a:spcPct val="0"/>
              </a:spcAft>
            </a:pPr>
            <a:endParaRPr lang="de-DE" altLang="de-DE" sz="2000" b="1" dirty="0"/>
          </a:p>
          <a:p>
            <a:pPr fontAlgn="base">
              <a:spcBef>
                <a:spcPct val="0"/>
              </a:spcBef>
              <a:spcAft>
                <a:spcPct val="0"/>
              </a:spcAft>
            </a:pPr>
            <a:r>
              <a:rPr lang="de-DE" altLang="de-DE" sz="2000" b="1" dirty="0"/>
              <a:t>Rohrvortrieb: 					Juni – </a:t>
            </a:r>
            <a:r>
              <a:rPr lang="de-DE" altLang="de-DE" sz="2000" b="1" dirty="0" smtClean="0"/>
              <a:t>September </a:t>
            </a:r>
            <a:r>
              <a:rPr lang="de-DE" altLang="de-DE" sz="2000" b="1" dirty="0"/>
              <a:t>2015</a:t>
            </a:r>
          </a:p>
          <a:p>
            <a:pPr fontAlgn="base">
              <a:spcBef>
                <a:spcPct val="0"/>
              </a:spcBef>
              <a:spcAft>
                <a:spcPct val="0"/>
              </a:spcAft>
            </a:pPr>
            <a:endParaRPr lang="de-DE" altLang="de-DE" sz="2000" b="1" dirty="0"/>
          </a:p>
          <a:p>
            <a:pPr fontAlgn="base">
              <a:spcBef>
                <a:spcPct val="0"/>
              </a:spcBef>
              <a:spcAft>
                <a:spcPct val="0"/>
              </a:spcAft>
            </a:pPr>
            <a:r>
              <a:rPr lang="de-DE" altLang="de-DE" sz="2000" b="1" dirty="0"/>
              <a:t>Abschluss LWG-Maßnahme Postparkplatz: 	</a:t>
            </a:r>
            <a:r>
              <a:rPr lang="de-DE" altLang="de-DE" sz="2000" b="1" dirty="0" smtClean="0"/>
              <a:t>Oktober 2015</a:t>
            </a:r>
          </a:p>
          <a:p>
            <a:pPr marL="0" indent="0" fontAlgn="base">
              <a:spcBef>
                <a:spcPct val="0"/>
              </a:spcBef>
              <a:spcAft>
                <a:spcPct val="0"/>
              </a:spcAft>
              <a:buNone/>
            </a:pPr>
            <a:r>
              <a:rPr lang="de-DE" altLang="de-DE" sz="2000" b="1" dirty="0"/>
              <a:t> </a:t>
            </a:r>
            <a:r>
              <a:rPr lang="de-DE" altLang="de-DE" sz="2000" b="1" dirty="0" smtClean="0"/>
              <a:t>     </a:t>
            </a:r>
            <a:r>
              <a:rPr lang="de-DE" altLang="de-DE" sz="1400" b="1" dirty="0" smtClean="0"/>
              <a:t>(Weiternutzung als Baustelleneinrichtung möglich, da Umgestaltung des Platzes verzögert)   </a:t>
            </a:r>
            <a:endParaRPr lang="de-DE" altLang="de-DE" sz="2000" b="1" dirty="0"/>
          </a:p>
          <a:p>
            <a:pPr fontAlgn="base">
              <a:spcBef>
                <a:spcPct val="0"/>
              </a:spcBef>
              <a:spcAft>
                <a:spcPct val="0"/>
              </a:spcAft>
            </a:pPr>
            <a:endParaRPr lang="de-DE" altLang="de-DE" sz="2000" b="1" dirty="0" smtClean="0"/>
          </a:p>
          <a:p>
            <a:pPr fontAlgn="base">
              <a:spcBef>
                <a:spcPct val="0"/>
              </a:spcBef>
              <a:spcAft>
                <a:spcPct val="0"/>
              </a:spcAft>
            </a:pPr>
            <a:r>
              <a:rPr lang="de-DE" altLang="de-DE" sz="2000" b="1" dirty="0" smtClean="0"/>
              <a:t>Inbetriebnahme des neuen Kanals		Dezember 2015</a:t>
            </a:r>
          </a:p>
          <a:p>
            <a:pPr fontAlgn="base">
              <a:spcBef>
                <a:spcPct val="0"/>
              </a:spcBef>
              <a:spcAft>
                <a:spcPct val="0"/>
              </a:spcAft>
            </a:pPr>
            <a:endParaRPr lang="de-DE" altLang="de-DE" sz="2000" b="1" dirty="0"/>
          </a:p>
          <a:p>
            <a:pPr fontAlgn="base">
              <a:spcBef>
                <a:spcPct val="0"/>
              </a:spcBef>
              <a:spcAft>
                <a:spcPct val="0"/>
              </a:spcAft>
            </a:pPr>
            <a:r>
              <a:rPr lang="de-DE" altLang="de-DE" sz="2000" b="1" dirty="0" smtClean="0"/>
              <a:t>Fertigstellung </a:t>
            </a:r>
            <a:r>
              <a:rPr lang="de-DE" altLang="de-DE" sz="2000" b="1" dirty="0"/>
              <a:t>Stadthallenvorplatz: 		</a:t>
            </a:r>
            <a:r>
              <a:rPr lang="de-DE" altLang="de-DE" sz="2000" b="1" dirty="0" smtClean="0"/>
              <a:t>I. Quartal 2016</a:t>
            </a:r>
            <a:endParaRPr lang="de-DE" altLang="de-DE" sz="2000" b="1" dirty="0"/>
          </a:p>
          <a:p>
            <a:pPr fontAlgn="base">
              <a:spcBef>
                <a:spcPct val="0"/>
              </a:spcBef>
              <a:spcAft>
                <a:spcPct val="0"/>
              </a:spcAft>
            </a:pPr>
            <a:endParaRPr lang="de-DE" altLang="de-DE" sz="2000" b="1" dirty="0"/>
          </a:p>
          <a:p>
            <a:pPr fontAlgn="base">
              <a:spcBef>
                <a:spcPct val="0"/>
              </a:spcBef>
              <a:spcAft>
                <a:spcPct val="0"/>
              </a:spcAft>
            </a:pPr>
            <a:r>
              <a:rPr lang="de-DE" altLang="de-DE" sz="2000" b="1" dirty="0" err="1"/>
              <a:t>Verpressung</a:t>
            </a:r>
            <a:r>
              <a:rPr lang="de-DE" altLang="de-DE" sz="2000" b="1" dirty="0"/>
              <a:t> </a:t>
            </a:r>
            <a:r>
              <a:rPr lang="de-DE" altLang="de-DE" sz="2000" b="1" dirty="0" err="1"/>
              <a:t>Altkanal</a:t>
            </a:r>
            <a:r>
              <a:rPr lang="de-DE" altLang="de-DE" sz="2000" b="1" dirty="0"/>
              <a:t>: 				</a:t>
            </a:r>
            <a:r>
              <a:rPr lang="de-DE" altLang="de-DE" sz="2000" b="1" dirty="0" smtClean="0"/>
              <a:t>I. Quartal 2016</a:t>
            </a:r>
            <a:endParaRPr lang="de-DE" altLang="de-DE" sz="2000" b="1" dirty="0"/>
          </a:p>
          <a:p>
            <a:pPr fontAlgn="base">
              <a:spcBef>
                <a:spcPct val="0"/>
              </a:spcBef>
              <a:spcAft>
                <a:spcPct val="0"/>
              </a:spcAft>
            </a:pPr>
            <a:endParaRPr lang="de-DE" altLang="de-DE" sz="2000" b="1" dirty="0"/>
          </a:p>
          <a:p>
            <a:pPr fontAlgn="base">
              <a:spcBef>
                <a:spcPct val="0"/>
              </a:spcBef>
              <a:spcAft>
                <a:spcPct val="0"/>
              </a:spcAft>
            </a:pPr>
            <a:r>
              <a:rPr lang="de-DE" altLang="de-DE" sz="2000" b="1" dirty="0"/>
              <a:t>Maßnahmenende: 	</a:t>
            </a:r>
            <a:r>
              <a:rPr lang="de-DE" altLang="de-DE" sz="2000" b="1" dirty="0">
                <a:solidFill>
                  <a:srgbClr val="000000"/>
                </a:solidFill>
              </a:rPr>
              <a:t>	</a:t>
            </a:r>
            <a:r>
              <a:rPr lang="de-DE" altLang="de-DE" sz="2000" b="1" dirty="0"/>
              <a:t>		</a:t>
            </a:r>
            <a:r>
              <a:rPr lang="de-DE" altLang="de-DE" sz="2000" b="1" dirty="0" smtClean="0"/>
              <a:t>I. Quartal 2016</a:t>
            </a:r>
            <a:endParaRPr lang="de-DE" altLang="de-DE" sz="2000" b="1" dirty="0"/>
          </a:p>
          <a:p>
            <a:endParaRPr lang="de-DE" sz="2000" dirty="0"/>
          </a:p>
        </p:txBody>
      </p:sp>
      <p:sp>
        <p:nvSpPr>
          <p:cNvPr id="3" name="Datumsplatzhalter 2"/>
          <p:cNvSpPr>
            <a:spLocks noGrp="1"/>
          </p:cNvSpPr>
          <p:nvPr>
            <p:ph type="dt" sz="half" idx="10"/>
          </p:nvPr>
        </p:nvSpPr>
        <p:spPr/>
        <p:txBody>
          <a:bodyPr/>
          <a:lstStyle/>
          <a:p>
            <a:fld id="{7E0496A7-8BBC-4EED-A1DA-2D86AEF32975}" type="datetime1">
              <a:rPr lang="de-DE" smtClean="0"/>
              <a:t>05.11.2015</a:t>
            </a:fld>
            <a:endParaRPr lang="de-DE"/>
          </a:p>
        </p:txBody>
      </p:sp>
      <p:sp>
        <p:nvSpPr>
          <p:cNvPr id="4" name="Foliennummernplatzhalter 3"/>
          <p:cNvSpPr>
            <a:spLocks noGrp="1"/>
          </p:cNvSpPr>
          <p:nvPr>
            <p:ph type="sldNum" sz="quarter" idx="12"/>
          </p:nvPr>
        </p:nvSpPr>
        <p:spPr/>
        <p:txBody>
          <a:bodyPr/>
          <a:lstStyle/>
          <a:p>
            <a:fld id="{EA5CB9AB-4BB2-4C37-94DA-3DD8027310DD}" type="slidenum">
              <a:rPr lang="de-DE" smtClean="0"/>
              <a:t>11</a:t>
            </a:fld>
            <a:endParaRPr lang="de-DE"/>
          </a:p>
        </p:txBody>
      </p:sp>
      <p:sp>
        <p:nvSpPr>
          <p:cNvPr id="5" name="Titel 4"/>
          <p:cNvSpPr>
            <a:spLocks noGrp="1"/>
          </p:cNvSpPr>
          <p:nvPr>
            <p:ph type="title"/>
          </p:nvPr>
        </p:nvSpPr>
        <p:spPr/>
        <p:txBody>
          <a:bodyPr/>
          <a:lstStyle/>
          <a:p>
            <a:r>
              <a:rPr lang="de-DE" dirty="0" smtClean="0"/>
              <a:t>Tatsächlicher und weiter geplanter Bauablauf</a:t>
            </a:r>
            <a:endParaRPr lang="de-DE" dirty="0"/>
          </a:p>
        </p:txBody>
      </p:sp>
    </p:spTree>
    <p:extLst>
      <p:ext uri="{BB962C8B-B14F-4D97-AF65-F5344CB8AC3E}">
        <p14:creationId xmlns:p14="http://schemas.microsoft.com/office/powerpoint/2010/main" val="97611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84015B-360E-4235-83EB-DF9C5372F636}" type="datetime1">
              <a:rPr lang="de-DE" smtClean="0">
                <a:solidFill>
                  <a:srgbClr val="1A3553">
                    <a:lumMod val="60000"/>
                    <a:lumOff val="40000"/>
                  </a:srgbClr>
                </a:solidFill>
              </a:rPr>
              <a:pPr/>
              <a:t>05.11.2015</a:t>
            </a:fld>
            <a:endParaRPr lang="de-DE" dirty="0">
              <a:solidFill>
                <a:srgbClr val="1A3553">
                  <a:lumMod val="60000"/>
                  <a:lumOff val="40000"/>
                </a:srgbClr>
              </a:solidFill>
            </a:endParaRPr>
          </a:p>
        </p:txBody>
      </p:sp>
      <p:sp>
        <p:nvSpPr>
          <p:cNvPr id="3" name="Foliennummernplatzhalter 2"/>
          <p:cNvSpPr>
            <a:spLocks noGrp="1"/>
          </p:cNvSpPr>
          <p:nvPr>
            <p:ph type="sldNum" sz="quarter" idx="12"/>
          </p:nvPr>
        </p:nvSpPr>
        <p:spPr/>
        <p:txBody>
          <a:bodyPr/>
          <a:lstStyle/>
          <a:p>
            <a:fld id="{6BFFB84E-0589-4DE3-BE9D-1EF2E58C2400}" type="slidenum">
              <a:rPr lang="de-DE" smtClean="0">
                <a:solidFill>
                  <a:srgbClr val="1A3553">
                    <a:lumMod val="60000"/>
                    <a:lumOff val="40000"/>
                  </a:srgbClr>
                </a:solidFill>
              </a:rPr>
              <a:pPr/>
              <a:t>12</a:t>
            </a:fld>
            <a:endParaRPr lang="de-DE" dirty="0">
              <a:solidFill>
                <a:srgbClr val="1A3553">
                  <a:lumMod val="60000"/>
                  <a:lumOff val="40000"/>
                </a:srgbClr>
              </a:solidFill>
            </a:endParaRPr>
          </a:p>
        </p:txBody>
      </p:sp>
      <p:sp>
        <p:nvSpPr>
          <p:cNvPr id="4" name="Titel 3"/>
          <p:cNvSpPr>
            <a:spLocks noGrp="1"/>
          </p:cNvSpPr>
          <p:nvPr>
            <p:ph type="title"/>
          </p:nvPr>
        </p:nvSpPr>
        <p:spPr/>
        <p:txBody>
          <a:bodyPr>
            <a:normAutofit/>
          </a:bodyPr>
          <a:lstStyle/>
          <a:p>
            <a:r>
              <a:rPr lang="de-DE" sz="3600" dirty="0" smtClean="0"/>
              <a:t>Vielen Dank für Ihre Aufmerksamkeit</a:t>
            </a:r>
            <a:endParaRPr lang="de-DE" sz="3600" dirty="0"/>
          </a:p>
        </p:txBody>
      </p:sp>
    </p:spTree>
    <p:extLst>
      <p:ext uri="{BB962C8B-B14F-4D97-AF65-F5344CB8AC3E}">
        <p14:creationId xmlns:p14="http://schemas.microsoft.com/office/powerpoint/2010/main" val="318892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95303" y="5262566"/>
            <a:ext cx="80420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de-DE" altLang="de-DE" dirty="0" smtClean="0">
                <a:solidFill>
                  <a:srgbClr val="1A3553"/>
                </a:solidFill>
                <a:latin typeface="Arial"/>
              </a:rPr>
              <a:t>Auf Grund von Kollektoren sowie der notwendigen Unterquerung der Straßenbahn entschied die Stadt Cottbus gemeinsam mit der LWG im Dezember 2014, den Mischwassersammlers nicht in offen Rohrgräben, sondern unterirdisch in Vortriebsbauweise zu bauen!</a:t>
            </a:r>
          </a:p>
        </p:txBody>
      </p:sp>
      <p:pic>
        <p:nvPicPr>
          <p:cNvPr id="11268" name="Grafik 1"/>
          <p:cNvPicPr>
            <a:picLocks noChangeAspect="1"/>
          </p:cNvPicPr>
          <p:nvPr/>
        </p:nvPicPr>
        <p:blipFill>
          <a:blip r:embed="rId2">
            <a:extLst>
              <a:ext uri="{28A0092B-C50C-407E-A947-70E740481C1C}">
                <a14:useLocalDpi xmlns:a14="http://schemas.microsoft.com/office/drawing/2010/main" val="0"/>
              </a:ext>
            </a:extLst>
          </a:blip>
          <a:srcRect b="17644"/>
          <a:stretch>
            <a:fillRect/>
          </a:stretch>
        </p:blipFill>
        <p:spPr bwMode="auto">
          <a:xfrm>
            <a:off x="0" y="980728"/>
            <a:ext cx="91440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ihandform 6"/>
          <p:cNvSpPr/>
          <p:nvPr/>
        </p:nvSpPr>
        <p:spPr>
          <a:xfrm>
            <a:off x="876300" y="3622675"/>
            <a:ext cx="6531220" cy="641350"/>
          </a:xfrm>
          <a:custGeom>
            <a:avLst/>
            <a:gdLst>
              <a:gd name="connsiteX0" fmla="*/ 0 w 7075918"/>
              <a:gd name="connsiteY0" fmla="*/ 640934 h 640934"/>
              <a:gd name="connsiteX1" fmla="*/ 726393 w 7075918"/>
              <a:gd name="connsiteY1" fmla="*/ 427290 h 640934"/>
              <a:gd name="connsiteX2" fmla="*/ 3085032 w 7075918"/>
              <a:gd name="connsiteY2" fmla="*/ 0 h 640934"/>
              <a:gd name="connsiteX3" fmla="*/ 4760008 w 7075918"/>
              <a:gd name="connsiteY3" fmla="*/ 205099 h 640934"/>
              <a:gd name="connsiteX4" fmla="*/ 7075918 w 7075918"/>
              <a:gd name="connsiteY4" fmla="*/ 598205 h 64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918" h="640934">
                <a:moveTo>
                  <a:pt x="0" y="640934"/>
                </a:moveTo>
                <a:lnTo>
                  <a:pt x="726393" y="427290"/>
                </a:lnTo>
                <a:lnTo>
                  <a:pt x="3085032" y="0"/>
                </a:lnTo>
                <a:lnTo>
                  <a:pt x="4760008" y="205099"/>
                </a:lnTo>
                <a:lnTo>
                  <a:pt x="7075918" y="598205"/>
                </a:lnTo>
              </a:path>
            </a:pathLst>
          </a:custGeom>
          <a:noFill/>
          <a:ln w="476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ln>
                <a:solidFill>
                  <a:srgbClr val="663300"/>
                </a:solidFill>
              </a:ln>
              <a:solidFill>
                <a:srgbClr val="FFFFFF"/>
              </a:solidFill>
            </a:endParaRPr>
          </a:p>
        </p:txBody>
      </p:sp>
      <p:sp>
        <p:nvSpPr>
          <p:cNvPr id="13" name="Ellipse 12"/>
          <p:cNvSpPr/>
          <p:nvPr/>
        </p:nvSpPr>
        <p:spPr>
          <a:xfrm>
            <a:off x="1493228" y="4021138"/>
            <a:ext cx="111369" cy="635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14" name="Ellipse 13"/>
          <p:cNvSpPr/>
          <p:nvPr/>
        </p:nvSpPr>
        <p:spPr>
          <a:xfrm>
            <a:off x="3656135" y="3590928"/>
            <a:ext cx="111369" cy="80963"/>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12" name="Gleichschenkliges Dreieck 11"/>
          <p:cNvSpPr/>
          <p:nvPr/>
        </p:nvSpPr>
        <p:spPr>
          <a:xfrm rot="5844513">
            <a:off x="4251081" y="3637329"/>
            <a:ext cx="76200" cy="1230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22" name="Gleichschenkliges Dreieck 21"/>
          <p:cNvSpPr/>
          <p:nvPr/>
        </p:nvSpPr>
        <p:spPr>
          <a:xfrm rot="4870815">
            <a:off x="2684585" y="3754804"/>
            <a:ext cx="76200" cy="1230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23" name="Gleichschenkliges Dreieck 22"/>
          <p:cNvSpPr/>
          <p:nvPr/>
        </p:nvSpPr>
        <p:spPr>
          <a:xfrm rot="5844513">
            <a:off x="6176597" y="3942129"/>
            <a:ext cx="76200" cy="1230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9" name="Ellipse 8"/>
          <p:cNvSpPr/>
          <p:nvPr/>
        </p:nvSpPr>
        <p:spPr>
          <a:xfrm>
            <a:off x="820616" y="4232275"/>
            <a:ext cx="111369" cy="635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16" name="Ellipse 15"/>
          <p:cNvSpPr/>
          <p:nvPr/>
        </p:nvSpPr>
        <p:spPr>
          <a:xfrm>
            <a:off x="7302012" y="4176713"/>
            <a:ext cx="111369" cy="635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pic>
        <p:nvPicPr>
          <p:cNvPr id="11277" name="Grafik 3"/>
          <p:cNvPicPr>
            <a:picLocks noChangeAspect="1"/>
          </p:cNvPicPr>
          <p:nvPr/>
        </p:nvPicPr>
        <p:blipFill>
          <a:blip r:embed="rId3">
            <a:extLst>
              <a:ext uri="{28A0092B-C50C-407E-A947-70E740481C1C}">
                <a14:useLocalDpi xmlns:a14="http://schemas.microsoft.com/office/drawing/2010/main" val="0"/>
              </a:ext>
            </a:extLst>
          </a:blip>
          <a:srcRect l="35400" t="42160" r="23599" b="42160"/>
          <a:stretch>
            <a:fillRect/>
          </a:stretch>
        </p:blipFill>
        <p:spPr bwMode="auto">
          <a:xfrm>
            <a:off x="8390796" y="4789495"/>
            <a:ext cx="69019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17"/>
          <p:cNvCxnSpPr>
            <a:endCxn id="15" idx="4"/>
          </p:cNvCxnSpPr>
          <p:nvPr/>
        </p:nvCxnSpPr>
        <p:spPr>
          <a:xfrm flipH="1">
            <a:off x="5079026" y="3438525"/>
            <a:ext cx="64477" cy="395288"/>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a:xfrm>
            <a:off x="5027739" y="1001713"/>
            <a:ext cx="96715" cy="2419350"/>
          </a:xfrm>
          <a:custGeom>
            <a:avLst/>
            <a:gdLst>
              <a:gd name="connsiteX0" fmla="*/ 107156 w 204787"/>
              <a:gd name="connsiteY0" fmla="*/ 0 h 1754982"/>
              <a:gd name="connsiteX1" fmla="*/ 126206 w 204787"/>
              <a:gd name="connsiteY1" fmla="*/ 471488 h 1754982"/>
              <a:gd name="connsiteX2" fmla="*/ 204787 w 204787"/>
              <a:gd name="connsiteY2" fmla="*/ 1035844 h 1754982"/>
              <a:gd name="connsiteX3" fmla="*/ 200025 w 204787"/>
              <a:gd name="connsiteY3" fmla="*/ 1197769 h 1754982"/>
              <a:gd name="connsiteX4" fmla="*/ 114300 w 204787"/>
              <a:gd name="connsiteY4" fmla="*/ 1754982 h 1754982"/>
              <a:gd name="connsiteX5" fmla="*/ 0 w 204787"/>
              <a:gd name="connsiteY5" fmla="*/ 1733550 h 1754982"/>
              <a:gd name="connsiteX6" fmla="*/ 0 w 204787"/>
              <a:gd name="connsiteY6" fmla="*/ 1733550 h 1754982"/>
              <a:gd name="connsiteX0" fmla="*/ 110943 w 208574"/>
              <a:gd name="connsiteY0" fmla="*/ 0 h 2024062"/>
              <a:gd name="connsiteX1" fmla="*/ 129993 w 208574"/>
              <a:gd name="connsiteY1" fmla="*/ 471488 h 2024062"/>
              <a:gd name="connsiteX2" fmla="*/ 208574 w 208574"/>
              <a:gd name="connsiteY2" fmla="*/ 1035844 h 2024062"/>
              <a:gd name="connsiteX3" fmla="*/ 203812 w 208574"/>
              <a:gd name="connsiteY3" fmla="*/ 1197769 h 2024062"/>
              <a:gd name="connsiteX4" fmla="*/ 118087 w 208574"/>
              <a:gd name="connsiteY4" fmla="*/ 1754982 h 2024062"/>
              <a:gd name="connsiteX5" fmla="*/ 3787 w 208574"/>
              <a:gd name="connsiteY5" fmla="*/ 1733550 h 2024062"/>
              <a:gd name="connsiteX6" fmla="*/ 29981 w 208574"/>
              <a:gd name="connsiteY6" fmla="*/ 2024062 h 2024062"/>
              <a:gd name="connsiteX0" fmla="*/ 80962 w 178593"/>
              <a:gd name="connsiteY0" fmla="*/ 0 h 2024062"/>
              <a:gd name="connsiteX1" fmla="*/ 100012 w 178593"/>
              <a:gd name="connsiteY1" fmla="*/ 471488 h 2024062"/>
              <a:gd name="connsiteX2" fmla="*/ 178593 w 178593"/>
              <a:gd name="connsiteY2" fmla="*/ 1035844 h 2024062"/>
              <a:gd name="connsiteX3" fmla="*/ 173831 w 178593"/>
              <a:gd name="connsiteY3" fmla="*/ 1197769 h 2024062"/>
              <a:gd name="connsiteX4" fmla="*/ 88106 w 178593"/>
              <a:gd name="connsiteY4" fmla="*/ 1754982 h 2024062"/>
              <a:gd name="connsiteX5" fmla="*/ 0 w 178593"/>
              <a:gd name="connsiteY5" fmla="*/ 2024062 h 2024062"/>
              <a:gd name="connsiteX0" fmla="*/ 0 w 97631"/>
              <a:gd name="connsiteY0" fmla="*/ 0 h 2414587"/>
              <a:gd name="connsiteX1" fmla="*/ 19050 w 97631"/>
              <a:gd name="connsiteY1" fmla="*/ 471488 h 2414587"/>
              <a:gd name="connsiteX2" fmla="*/ 97631 w 97631"/>
              <a:gd name="connsiteY2" fmla="*/ 1035844 h 2414587"/>
              <a:gd name="connsiteX3" fmla="*/ 92869 w 97631"/>
              <a:gd name="connsiteY3" fmla="*/ 1197769 h 2414587"/>
              <a:gd name="connsiteX4" fmla="*/ 7144 w 97631"/>
              <a:gd name="connsiteY4" fmla="*/ 1754982 h 2414587"/>
              <a:gd name="connsiteX5" fmla="*/ 57150 w 97631"/>
              <a:gd name="connsiteY5" fmla="*/ 2414587 h 2414587"/>
              <a:gd name="connsiteX0" fmla="*/ 4108 w 101739"/>
              <a:gd name="connsiteY0" fmla="*/ 0 h 2414587"/>
              <a:gd name="connsiteX1" fmla="*/ 23158 w 101739"/>
              <a:gd name="connsiteY1" fmla="*/ 471488 h 2414587"/>
              <a:gd name="connsiteX2" fmla="*/ 101739 w 101739"/>
              <a:gd name="connsiteY2" fmla="*/ 1035844 h 2414587"/>
              <a:gd name="connsiteX3" fmla="*/ 96977 w 101739"/>
              <a:gd name="connsiteY3" fmla="*/ 1197769 h 2414587"/>
              <a:gd name="connsiteX4" fmla="*/ 11252 w 101739"/>
              <a:gd name="connsiteY4" fmla="*/ 1754982 h 2414587"/>
              <a:gd name="connsiteX5" fmla="*/ 61258 w 101739"/>
              <a:gd name="connsiteY5" fmla="*/ 2414587 h 2414587"/>
              <a:gd name="connsiteX0" fmla="*/ 0 w 104840"/>
              <a:gd name="connsiteY0" fmla="*/ 0 h 2419350"/>
              <a:gd name="connsiteX1" fmla="*/ 19050 w 104840"/>
              <a:gd name="connsiteY1" fmla="*/ 471488 h 2419350"/>
              <a:gd name="connsiteX2" fmla="*/ 97631 w 104840"/>
              <a:gd name="connsiteY2" fmla="*/ 1035844 h 2419350"/>
              <a:gd name="connsiteX3" fmla="*/ 92869 w 104840"/>
              <a:gd name="connsiteY3" fmla="*/ 1197769 h 2419350"/>
              <a:gd name="connsiteX4" fmla="*/ 7144 w 104840"/>
              <a:gd name="connsiteY4" fmla="*/ 1754982 h 2419350"/>
              <a:gd name="connsiteX5" fmla="*/ 104840 w 104840"/>
              <a:gd name="connsiteY5" fmla="*/ 241935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40" h="2419350">
                <a:moveTo>
                  <a:pt x="0" y="0"/>
                </a:moveTo>
                <a:lnTo>
                  <a:pt x="19050" y="471488"/>
                </a:lnTo>
                <a:lnTo>
                  <a:pt x="97631" y="1035844"/>
                </a:lnTo>
                <a:lnTo>
                  <a:pt x="92869" y="1197769"/>
                </a:lnTo>
                <a:lnTo>
                  <a:pt x="7144" y="1754982"/>
                </a:lnTo>
                <a:cubicBezTo>
                  <a:pt x="-21828" y="1892697"/>
                  <a:pt x="56520" y="2248992"/>
                  <a:pt x="104840" y="2419350"/>
                </a:cubicBezTo>
              </a:path>
            </a:pathLst>
          </a:custGeom>
          <a:noFill/>
          <a:ln w="31750" cmpd="sng">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19" name="Ellipse 18"/>
          <p:cNvSpPr/>
          <p:nvPr/>
        </p:nvSpPr>
        <p:spPr>
          <a:xfrm>
            <a:off x="5096608" y="3395663"/>
            <a:ext cx="101112" cy="6985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21" name="Gleichschenkliges Dreieck 20"/>
          <p:cNvSpPr/>
          <p:nvPr/>
        </p:nvSpPr>
        <p:spPr>
          <a:xfrm rot="11742168">
            <a:off x="5080489" y="3538538"/>
            <a:ext cx="70338" cy="1333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15" name="Ellipse 14"/>
          <p:cNvSpPr/>
          <p:nvPr/>
        </p:nvSpPr>
        <p:spPr>
          <a:xfrm>
            <a:off x="5016016" y="3754438"/>
            <a:ext cx="126023" cy="7937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sp>
        <p:nvSpPr>
          <p:cNvPr id="4" name="Titel 3"/>
          <p:cNvSpPr>
            <a:spLocks noGrp="1"/>
          </p:cNvSpPr>
          <p:nvPr>
            <p:ph type="title"/>
          </p:nvPr>
        </p:nvSpPr>
        <p:spPr>
          <a:xfrm>
            <a:off x="457202" y="44624"/>
            <a:ext cx="6131022" cy="868958"/>
          </a:xfrm>
        </p:spPr>
        <p:txBody>
          <a:bodyPr>
            <a:normAutofit fontScale="90000"/>
          </a:bodyPr>
          <a:lstStyle/>
          <a:p>
            <a:r>
              <a:rPr lang="de-DE" altLang="de-DE" sz="3100" dirty="0"/>
              <a:t>Neuverlegung Mischwassersammler Stadtpromenade 2015</a:t>
            </a:r>
            <a:r>
              <a:rPr lang="de-DE" altLang="de-DE" dirty="0">
                <a:solidFill>
                  <a:srgbClr val="1A3553"/>
                </a:solidFill>
              </a:rPr>
              <a:t/>
            </a:r>
            <a:br>
              <a:rPr lang="de-DE" altLang="de-DE" dirty="0">
                <a:solidFill>
                  <a:srgbClr val="1A3553"/>
                </a:solidFill>
              </a:rPr>
            </a:br>
            <a:endParaRPr lang="de-DE" dirty="0">
              <a:solidFill>
                <a:srgbClr val="1A3553"/>
              </a:solidFill>
            </a:endParaRPr>
          </a:p>
        </p:txBody>
      </p:sp>
    </p:spTree>
    <p:extLst>
      <p:ext uri="{BB962C8B-B14F-4D97-AF65-F5344CB8AC3E}">
        <p14:creationId xmlns:p14="http://schemas.microsoft.com/office/powerpoint/2010/main" val="366022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feld 1"/>
          <p:cNvSpPr txBox="1">
            <a:spLocks noChangeArrowheads="1"/>
          </p:cNvSpPr>
          <p:nvPr/>
        </p:nvSpPr>
        <p:spPr bwMode="auto">
          <a:xfrm>
            <a:off x="483576" y="980728"/>
            <a:ext cx="789549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2400" b="1" dirty="0" smtClean="0">
                <a:latin typeface="+mn-lt"/>
              </a:rPr>
              <a:t>Geplanter Bauablauf Stand März 2015</a:t>
            </a:r>
          </a:p>
          <a:p>
            <a:pPr fontAlgn="base">
              <a:spcBef>
                <a:spcPct val="0"/>
              </a:spcBef>
              <a:spcAft>
                <a:spcPct val="0"/>
              </a:spcAft>
            </a:pPr>
            <a:endParaRPr lang="de-DE" altLang="de-DE" sz="2000" b="1" dirty="0">
              <a:latin typeface="+mn-lt"/>
            </a:endParaRPr>
          </a:p>
          <a:p>
            <a:pPr fontAlgn="base">
              <a:spcBef>
                <a:spcPct val="0"/>
              </a:spcBef>
              <a:spcAft>
                <a:spcPct val="0"/>
              </a:spcAft>
            </a:pPr>
            <a:endParaRPr lang="de-DE" altLang="de-DE" sz="2000" b="1" dirty="0" smtClean="0">
              <a:latin typeface="+mn-lt"/>
            </a:endParaRPr>
          </a:p>
          <a:p>
            <a:pPr fontAlgn="base">
              <a:spcBef>
                <a:spcPct val="0"/>
              </a:spcBef>
              <a:spcAft>
                <a:spcPct val="0"/>
              </a:spcAft>
            </a:pPr>
            <a:r>
              <a:rPr lang="de-DE" altLang="de-DE" sz="2000" b="1" dirty="0" smtClean="0">
                <a:latin typeface="+mn-lt"/>
              </a:rPr>
              <a:t>Baubeginn</a:t>
            </a:r>
            <a:r>
              <a:rPr lang="de-DE" altLang="de-DE" sz="2000" b="1" dirty="0">
                <a:latin typeface="+mn-lt"/>
              </a:rPr>
              <a:t>/ Baustelleneinrichtung: 		April 2015</a:t>
            </a:r>
          </a:p>
          <a:p>
            <a:pPr fontAlgn="base">
              <a:spcBef>
                <a:spcPct val="0"/>
              </a:spcBef>
              <a:spcAft>
                <a:spcPct val="0"/>
              </a:spcAft>
            </a:pPr>
            <a:endParaRPr lang="de-DE" altLang="de-DE" sz="2000" b="1" dirty="0">
              <a:latin typeface="+mn-lt"/>
            </a:endParaRPr>
          </a:p>
          <a:p>
            <a:pPr fontAlgn="base">
              <a:spcBef>
                <a:spcPct val="0"/>
              </a:spcBef>
              <a:spcAft>
                <a:spcPct val="0"/>
              </a:spcAft>
            </a:pPr>
            <a:r>
              <a:rPr lang="de-DE" altLang="de-DE" sz="2000" b="1" dirty="0">
                <a:latin typeface="+mn-lt"/>
              </a:rPr>
              <a:t>Herstellung der Baugruben:			April – Mai 2015</a:t>
            </a:r>
          </a:p>
          <a:p>
            <a:pPr fontAlgn="base">
              <a:spcBef>
                <a:spcPct val="0"/>
              </a:spcBef>
              <a:spcAft>
                <a:spcPct val="0"/>
              </a:spcAft>
            </a:pPr>
            <a:endParaRPr lang="de-DE" altLang="de-DE" sz="2000" b="1" dirty="0">
              <a:latin typeface="+mn-lt"/>
            </a:endParaRPr>
          </a:p>
          <a:p>
            <a:pPr fontAlgn="base">
              <a:spcBef>
                <a:spcPct val="0"/>
              </a:spcBef>
              <a:spcAft>
                <a:spcPct val="0"/>
              </a:spcAft>
            </a:pPr>
            <a:r>
              <a:rPr lang="de-DE" altLang="de-DE" sz="2000" b="1" dirty="0">
                <a:latin typeface="+mn-lt"/>
              </a:rPr>
              <a:t>Rohrvortrieb: 					Juni – Juli 2015</a:t>
            </a:r>
          </a:p>
          <a:p>
            <a:pPr fontAlgn="base">
              <a:spcBef>
                <a:spcPct val="0"/>
              </a:spcBef>
              <a:spcAft>
                <a:spcPct val="0"/>
              </a:spcAft>
            </a:pPr>
            <a:endParaRPr lang="de-DE" altLang="de-DE" sz="2000" b="1" dirty="0">
              <a:latin typeface="+mn-lt"/>
            </a:endParaRPr>
          </a:p>
          <a:p>
            <a:pPr fontAlgn="base">
              <a:spcBef>
                <a:spcPct val="0"/>
              </a:spcBef>
              <a:spcAft>
                <a:spcPct val="0"/>
              </a:spcAft>
            </a:pPr>
            <a:r>
              <a:rPr lang="de-DE" altLang="de-DE" sz="2000" b="1" dirty="0">
                <a:latin typeface="+mn-lt"/>
              </a:rPr>
              <a:t>Abschluss LWG-Maßnahme Postparkplatz: 	</a:t>
            </a:r>
            <a:r>
              <a:rPr lang="de-DE" altLang="de-DE" sz="2000" b="1" dirty="0" smtClean="0">
                <a:latin typeface="+mn-lt"/>
              </a:rPr>
              <a:t>	August </a:t>
            </a:r>
            <a:r>
              <a:rPr lang="de-DE" altLang="de-DE" sz="2000" b="1" dirty="0">
                <a:latin typeface="+mn-lt"/>
              </a:rPr>
              <a:t>2015</a:t>
            </a:r>
          </a:p>
          <a:p>
            <a:pPr fontAlgn="base">
              <a:spcBef>
                <a:spcPct val="0"/>
              </a:spcBef>
              <a:spcAft>
                <a:spcPct val="0"/>
              </a:spcAft>
            </a:pPr>
            <a:endParaRPr lang="de-DE" altLang="de-DE" sz="2000" b="1" dirty="0">
              <a:latin typeface="+mn-lt"/>
            </a:endParaRPr>
          </a:p>
          <a:p>
            <a:pPr fontAlgn="base">
              <a:spcBef>
                <a:spcPct val="0"/>
              </a:spcBef>
              <a:spcAft>
                <a:spcPct val="0"/>
              </a:spcAft>
            </a:pPr>
            <a:r>
              <a:rPr lang="de-DE" altLang="de-DE" sz="2000" b="1" dirty="0">
                <a:latin typeface="+mn-lt"/>
              </a:rPr>
              <a:t>Fertigstellung Stadthallenvorplatz: 		Oktober 2015</a:t>
            </a:r>
          </a:p>
          <a:p>
            <a:pPr fontAlgn="base">
              <a:spcBef>
                <a:spcPct val="0"/>
              </a:spcBef>
              <a:spcAft>
                <a:spcPct val="0"/>
              </a:spcAft>
            </a:pPr>
            <a:endParaRPr lang="de-DE" altLang="de-DE" sz="2000" b="1" dirty="0">
              <a:latin typeface="+mn-lt"/>
            </a:endParaRPr>
          </a:p>
          <a:p>
            <a:pPr fontAlgn="base">
              <a:spcBef>
                <a:spcPct val="0"/>
              </a:spcBef>
              <a:spcAft>
                <a:spcPct val="0"/>
              </a:spcAft>
            </a:pPr>
            <a:r>
              <a:rPr lang="de-DE" altLang="de-DE" sz="2000" b="1" dirty="0" err="1">
                <a:latin typeface="+mn-lt"/>
              </a:rPr>
              <a:t>Verpressung</a:t>
            </a:r>
            <a:r>
              <a:rPr lang="de-DE" altLang="de-DE" sz="2000" b="1" dirty="0">
                <a:latin typeface="+mn-lt"/>
              </a:rPr>
              <a:t> </a:t>
            </a:r>
            <a:r>
              <a:rPr lang="de-DE" altLang="de-DE" sz="2000" b="1" dirty="0" err="1">
                <a:latin typeface="+mn-lt"/>
              </a:rPr>
              <a:t>Altkanal</a:t>
            </a:r>
            <a:r>
              <a:rPr lang="de-DE" altLang="de-DE" sz="2000" b="1" dirty="0">
                <a:latin typeface="+mn-lt"/>
              </a:rPr>
              <a:t>: 				Oktober 2015</a:t>
            </a:r>
          </a:p>
          <a:p>
            <a:pPr fontAlgn="base">
              <a:spcBef>
                <a:spcPct val="0"/>
              </a:spcBef>
              <a:spcAft>
                <a:spcPct val="0"/>
              </a:spcAft>
            </a:pPr>
            <a:endParaRPr lang="de-DE" altLang="de-DE" sz="2000" b="1" dirty="0">
              <a:latin typeface="+mn-lt"/>
            </a:endParaRPr>
          </a:p>
          <a:p>
            <a:pPr fontAlgn="base">
              <a:spcBef>
                <a:spcPct val="0"/>
              </a:spcBef>
              <a:spcAft>
                <a:spcPct val="0"/>
              </a:spcAft>
            </a:pPr>
            <a:r>
              <a:rPr lang="de-DE" altLang="de-DE" sz="2000" b="1" dirty="0">
                <a:latin typeface="+mn-lt"/>
              </a:rPr>
              <a:t>Maßnahmenende: 		</a:t>
            </a:r>
            <a:r>
              <a:rPr lang="de-DE" altLang="de-DE" b="1" dirty="0" smtClean="0">
                <a:solidFill>
                  <a:srgbClr val="000000"/>
                </a:solidFill>
              </a:rPr>
              <a:t>		</a:t>
            </a:r>
            <a:r>
              <a:rPr lang="de-DE" altLang="de-DE" sz="2000" b="1" dirty="0">
                <a:latin typeface="+mn-lt"/>
              </a:rPr>
              <a:t>Dezember 2015</a:t>
            </a:r>
          </a:p>
        </p:txBody>
      </p:sp>
      <p:sp>
        <p:nvSpPr>
          <p:cNvPr id="22531" name="Textfeld 3"/>
          <p:cNvSpPr txBox="1">
            <a:spLocks noChangeArrowheads="1"/>
          </p:cNvSpPr>
          <p:nvPr/>
        </p:nvSpPr>
        <p:spPr bwMode="auto">
          <a:xfrm>
            <a:off x="483576" y="5391153"/>
            <a:ext cx="646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2400" dirty="0" smtClean="0">
                <a:solidFill>
                  <a:srgbClr val="FFFFFF"/>
                </a:solidFill>
              </a:rPr>
              <a:t>Grobbauablaufplan Stand März 2015</a:t>
            </a:r>
          </a:p>
        </p:txBody>
      </p:sp>
    </p:spTree>
    <p:extLst>
      <p:ext uri="{BB962C8B-B14F-4D97-AF65-F5344CB8AC3E}">
        <p14:creationId xmlns:p14="http://schemas.microsoft.com/office/powerpoint/2010/main" val="356843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340768"/>
            <a:ext cx="8229600" cy="4597971"/>
          </a:xfrm>
        </p:spPr>
        <p:txBody>
          <a:bodyPr/>
          <a:lstStyle/>
          <a:p>
            <a:pPr marL="0" indent="0">
              <a:buNone/>
            </a:pPr>
            <a:r>
              <a:rPr lang="de-DE" sz="2000" b="1" dirty="0" smtClean="0"/>
              <a:t>Geologie</a:t>
            </a:r>
          </a:p>
          <a:p>
            <a:r>
              <a:rPr lang="de-DE" sz="2000" dirty="0" smtClean="0"/>
              <a:t>Findlinge, ungleicher Baugrund, Grundwasser, Altlasten, Munition</a:t>
            </a:r>
          </a:p>
          <a:p>
            <a:pPr marL="0" indent="0">
              <a:buNone/>
            </a:pPr>
            <a:r>
              <a:rPr lang="de-DE" sz="2000" b="1" dirty="0" smtClean="0"/>
              <a:t>Archäologie</a:t>
            </a:r>
          </a:p>
          <a:p>
            <a:r>
              <a:rPr lang="de-DE" sz="2000" dirty="0" smtClean="0"/>
              <a:t>Mittelalter (Stadtgraben, </a:t>
            </a:r>
            <a:r>
              <a:rPr lang="de-DE" sz="2000" dirty="0" err="1" smtClean="0"/>
              <a:t>Luckauer</a:t>
            </a:r>
            <a:r>
              <a:rPr lang="de-DE" sz="2000" dirty="0" smtClean="0"/>
              <a:t> Tor, Altbebauung)</a:t>
            </a:r>
          </a:p>
          <a:p>
            <a:r>
              <a:rPr lang="de-DE" sz="2000" dirty="0" smtClean="0"/>
              <a:t>Neuzeit (Bebauung 19./1. H. 20. Jh., Umgestaltung Stadtzentrum 70er Jahre)</a:t>
            </a:r>
          </a:p>
          <a:p>
            <a:pPr marL="0" indent="0">
              <a:buNone/>
            </a:pPr>
            <a:r>
              <a:rPr lang="de-DE" sz="2000" b="1" dirty="0" smtClean="0"/>
              <a:t>Stadttechnik</a:t>
            </a:r>
          </a:p>
          <a:p>
            <a:r>
              <a:rPr lang="de-DE" sz="2000" dirty="0" smtClean="0"/>
              <a:t>Vollständigkeit Bestand, Richtigkeit nach Lage und Höhe</a:t>
            </a:r>
          </a:p>
          <a:p>
            <a:pPr marL="0" indent="0">
              <a:buNone/>
            </a:pPr>
            <a:r>
              <a:rPr lang="de-DE" sz="2000" b="1" dirty="0" smtClean="0"/>
              <a:t>Technologie/Ablauf</a:t>
            </a:r>
          </a:p>
          <a:p>
            <a:r>
              <a:rPr lang="de-DE" sz="2000" dirty="0" smtClean="0"/>
              <a:t>Geräteausfälle, Planungsänderungen, Lieferfristen, Witterung</a:t>
            </a:r>
          </a:p>
          <a:p>
            <a:pPr marL="0" indent="0">
              <a:buNone/>
            </a:pPr>
            <a:r>
              <a:rPr lang="de-DE" sz="2000" b="1" dirty="0" smtClean="0"/>
              <a:t>Städtebauliche Randbedingungen</a:t>
            </a:r>
          </a:p>
          <a:p>
            <a:r>
              <a:rPr lang="de-DE" sz="2000" dirty="0" smtClean="0"/>
              <a:t>Planungen und Bauabsichten Dritter</a:t>
            </a:r>
            <a:endParaRPr lang="de-DE" sz="2000" dirty="0"/>
          </a:p>
        </p:txBody>
      </p:sp>
      <p:sp>
        <p:nvSpPr>
          <p:cNvPr id="3" name="Datumsplatzhalter 2"/>
          <p:cNvSpPr>
            <a:spLocks noGrp="1"/>
          </p:cNvSpPr>
          <p:nvPr>
            <p:ph type="dt" sz="half" idx="10"/>
          </p:nvPr>
        </p:nvSpPr>
        <p:spPr/>
        <p:txBody>
          <a:bodyPr/>
          <a:lstStyle/>
          <a:p>
            <a:fld id="{7E0496A7-8BBC-4EED-A1DA-2D86AEF32975}" type="datetime1">
              <a:rPr lang="de-DE" smtClean="0"/>
              <a:t>05.11.2015</a:t>
            </a:fld>
            <a:endParaRPr lang="de-DE"/>
          </a:p>
        </p:txBody>
      </p:sp>
      <p:sp>
        <p:nvSpPr>
          <p:cNvPr id="4" name="Foliennummernplatzhalter 3"/>
          <p:cNvSpPr>
            <a:spLocks noGrp="1"/>
          </p:cNvSpPr>
          <p:nvPr>
            <p:ph type="sldNum" sz="quarter" idx="12"/>
          </p:nvPr>
        </p:nvSpPr>
        <p:spPr/>
        <p:txBody>
          <a:bodyPr/>
          <a:lstStyle/>
          <a:p>
            <a:fld id="{EA5CB9AB-4BB2-4C37-94DA-3DD8027310DD}" type="slidenum">
              <a:rPr lang="de-DE" smtClean="0"/>
              <a:t>4</a:t>
            </a:fld>
            <a:endParaRPr lang="de-DE"/>
          </a:p>
        </p:txBody>
      </p:sp>
      <p:sp>
        <p:nvSpPr>
          <p:cNvPr id="5" name="Titel 4"/>
          <p:cNvSpPr>
            <a:spLocks noGrp="1"/>
          </p:cNvSpPr>
          <p:nvPr>
            <p:ph type="title"/>
          </p:nvPr>
        </p:nvSpPr>
        <p:spPr>
          <a:xfrm>
            <a:off x="457202" y="764704"/>
            <a:ext cx="8147246" cy="504056"/>
          </a:xfrm>
        </p:spPr>
        <p:txBody>
          <a:bodyPr>
            <a:noAutofit/>
          </a:bodyPr>
          <a:lstStyle/>
          <a:p>
            <a:r>
              <a:rPr lang="de-DE" sz="2800" dirty="0" smtClean="0"/>
              <a:t>Die Risiken bei der Baudurchführung</a:t>
            </a:r>
            <a:endParaRPr lang="de-DE" sz="2800" dirty="0"/>
          </a:p>
        </p:txBody>
      </p:sp>
    </p:spTree>
    <p:extLst>
      <p:ext uri="{BB962C8B-B14F-4D97-AF65-F5344CB8AC3E}">
        <p14:creationId xmlns:p14="http://schemas.microsoft.com/office/powerpoint/2010/main" val="29397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0496A7-8BBC-4EED-A1DA-2D86AEF32975}" type="datetime1">
              <a:rPr lang="de-DE" smtClean="0"/>
              <a:t>05.11.2015</a:t>
            </a:fld>
            <a:endParaRPr lang="de-DE"/>
          </a:p>
        </p:txBody>
      </p:sp>
      <p:sp>
        <p:nvSpPr>
          <p:cNvPr id="4" name="Foliennummernplatzhalter 3"/>
          <p:cNvSpPr>
            <a:spLocks noGrp="1"/>
          </p:cNvSpPr>
          <p:nvPr>
            <p:ph type="sldNum" sz="quarter" idx="12"/>
          </p:nvPr>
        </p:nvSpPr>
        <p:spPr/>
        <p:txBody>
          <a:bodyPr/>
          <a:lstStyle/>
          <a:p>
            <a:fld id="{EA5CB9AB-4BB2-4C37-94DA-3DD8027310DD}" type="slidenum">
              <a:rPr lang="de-DE" smtClean="0"/>
              <a:t>5</a:t>
            </a:fld>
            <a:endParaRPr lang="de-DE"/>
          </a:p>
        </p:txBody>
      </p:sp>
      <p:sp>
        <p:nvSpPr>
          <p:cNvPr id="5" name="Titel 4"/>
          <p:cNvSpPr>
            <a:spLocks noGrp="1"/>
          </p:cNvSpPr>
          <p:nvPr>
            <p:ph type="title"/>
          </p:nvPr>
        </p:nvSpPr>
        <p:spPr/>
        <p:txBody>
          <a:bodyPr/>
          <a:lstStyle/>
          <a:p>
            <a:r>
              <a:rPr lang="de-DE" dirty="0" smtClean="0"/>
              <a:t>Altstadt ca. 30er Jahre</a:t>
            </a:r>
            <a:br>
              <a:rPr lang="de-DE" dirty="0" smtClean="0"/>
            </a:br>
            <a:r>
              <a:rPr lang="de-DE" dirty="0" smtClean="0"/>
              <a:t>mit modernen Leitungstrassen</a:t>
            </a:r>
            <a:endParaRPr lang="de-D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677"/>
            <a:ext cx="8229600" cy="430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312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0496A7-8BBC-4EED-A1DA-2D86AEF32975}" type="datetime1">
              <a:rPr lang="de-DE" smtClean="0"/>
              <a:t>05.11.2015</a:t>
            </a:fld>
            <a:endParaRPr lang="de-DE" dirty="0"/>
          </a:p>
        </p:txBody>
      </p:sp>
      <p:sp>
        <p:nvSpPr>
          <p:cNvPr id="4" name="Foliennummernplatzhalter 3"/>
          <p:cNvSpPr>
            <a:spLocks noGrp="1"/>
          </p:cNvSpPr>
          <p:nvPr>
            <p:ph type="sldNum" sz="quarter" idx="12"/>
          </p:nvPr>
        </p:nvSpPr>
        <p:spPr/>
        <p:txBody>
          <a:bodyPr/>
          <a:lstStyle/>
          <a:p>
            <a:fld id="{EA5CB9AB-4BB2-4C37-94DA-3DD8027310DD}" type="slidenum">
              <a:rPr lang="de-DE" smtClean="0"/>
              <a:t>6</a:t>
            </a:fld>
            <a:endParaRPr lang="de-DE" dirty="0"/>
          </a:p>
        </p:txBody>
      </p:sp>
      <p:sp>
        <p:nvSpPr>
          <p:cNvPr id="8" name="Titel 4"/>
          <p:cNvSpPr>
            <a:spLocks noGrp="1"/>
          </p:cNvSpPr>
          <p:nvPr>
            <p:ph type="title"/>
          </p:nvPr>
        </p:nvSpPr>
        <p:spPr/>
        <p:txBody>
          <a:bodyPr/>
          <a:lstStyle/>
          <a:p>
            <a:r>
              <a:rPr lang="de-DE" dirty="0" smtClean="0"/>
              <a:t>Startgrube Stadthallenvorplatz</a:t>
            </a:r>
            <a:br>
              <a:rPr lang="de-DE" dirty="0" smtClean="0"/>
            </a:br>
            <a:r>
              <a:rPr lang="de-DE" dirty="0" smtClean="0"/>
              <a:t>Reste von Bebauung 17./18. Jh.</a:t>
            </a:r>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286" y="1988842"/>
            <a:ext cx="2896689" cy="3862251"/>
          </a:xfrm>
          <a:prstGeom prst="rect">
            <a:avLst/>
          </a:prstGeom>
        </p:spPr>
      </p:pic>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918" y="1988842"/>
            <a:ext cx="2896688" cy="3862251"/>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58" y="1988842"/>
            <a:ext cx="2896688" cy="3862251"/>
          </a:xfrm>
          <a:prstGeom prst="rect">
            <a:avLst/>
          </a:prstGeom>
        </p:spPr>
      </p:pic>
    </p:spTree>
    <p:extLst>
      <p:ext uri="{BB962C8B-B14F-4D97-AF65-F5344CB8AC3E}">
        <p14:creationId xmlns:p14="http://schemas.microsoft.com/office/powerpoint/2010/main" val="3025664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0496A7-8BBC-4EED-A1DA-2D86AEF32975}" type="datetime1">
              <a:rPr lang="de-DE" smtClean="0"/>
              <a:t>05.11.2015</a:t>
            </a:fld>
            <a:endParaRPr lang="de-DE"/>
          </a:p>
        </p:txBody>
      </p:sp>
      <p:sp>
        <p:nvSpPr>
          <p:cNvPr id="4" name="Foliennummernplatzhalter 3"/>
          <p:cNvSpPr>
            <a:spLocks noGrp="1"/>
          </p:cNvSpPr>
          <p:nvPr>
            <p:ph type="sldNum" sz="quarter" idx="12"/>
          </p:nvPr>
        </p:nvSpPr>
        <p:spPr/>
        <p:txBody>
          <a:bodyPr/>
          <a:lstStyle/>
          <a:p>
            <a:fld id="{EA5CB9AB-4BB2-4C37-94DA-3DD8027310DD}" type="slidenum">
              <a:rPr lang="de-DE" smtClean="0"/>
              <a:t>7</a:t>
            </a:fld>
            <a:endParaRPr lang="de-DE" dirty="0"/>
          </a:p>
        </p:txBody>
      </p:sp>
      <p:sp>
        <p:nvSpPr>
          <p:cNvPr id="5" name="Titel 4"/>
          <p:cNvSpPr>
            <a:spLocks noGrp="1"/>
          </p:cNvSpPr>
          <p:nvPr>
            <p:ph type="title"/>
          </p:nvPr>
        </p:nvSpPr>
        <p:spPr/>
        <p:txBody>
          <a:bodyPr/>
          <a:lstStyle/>
          <a:p>
            <a:r>
              <a:rPr lang="de-DE" dirty="0" smtClean="0"/>
              <a:t>Startgrube Postparkplatz</a:t>
            </a:r>
            <a:br>
              <a:rPr lang="de-DE" dirty="0" smtClean="0"/>
            </a:br>
            <a:r>
              <a:rPr lang="de-DE" dirty="0" smtClean="0"/>
              <a:t>Anschnitt des ehemaligen Stadtgrabens</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988843"/>
            <a:ext cx="4382958" cy="3287219"/>
          </a:xfrm>
          <a:prstGeom prst="rect">
            <a:avLst/>
          </a:prstGeom>
        </p:spPr>
      </p:pic>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8843"/>
            <a:ext cx="4382958" cy="3287219"/>
          </a:xfrm>
          <a:prstGeom prst="rect">
            <a:avLst/>
          </a:prstGeom>
        </p:spPr>
      </p:pic>
    </p:spTree>
    <p:extLst>
      <p:ext uri="{BB962C8B-B14F-4D97-AF65-F5344CB8AC3E}">
        <p14:creationId xmlns:p14="http://schemas.microsoft.com/office/powerpoint/2010/main" val="359983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0496A7-8BBC-4EED-A1DA-2D86AEF32975}" type="datetime1">
              <a:rPr lang="de-DE" smtClean="0"/>
              <a:t>05.11.2015</a:t>
            </a:fld>
            <a:endParaRPr lang="de-DE"/>
          </a:p>
        </p:txBody>
      </p:sp>
      <p:sp>
        <p:nvSpPr>
          <p:cNvPr id="4" name="Foliennummernplatzhalter 3"/>
          <p:cNvSpPr>
            <a:spLocks noGrp="1"/>
          </p:cNvSpPr>
          <p:nvPr>
            <p:ph type="sldNum" sz="quarter" idx="12"/>
          </p:nvPr>
        </p:nvSpPr>
        <p:spPr/>
        <p:txBody>
          <a:bodyPr/>
          <a:lstStyle/>
          <a:p>
            <a:fld id="{EA5CB9AB-4BB2-4C37-94DA-3DD8027310DD}" type="slidenum">
              <a:rPr lang="de-DE" smtClean="0"/>
              <a:t>8</a:t>
            </a:fld>
            <a:endParaRPr lang="de-DE" dirty="0"/>
          </a:p>
        </p:txBody>
      </p:sp>
      <p:sp>
        <p:nvSpPr>
          <p:cNvPr id="5" name="Titel 4"/>
          <p:cNvSpPr>
            <a:spLocks noGrp="1"/>
          </p:cNvSpPr>
          <p:nvPr>
            <p:ph type="title"/>
          </p:nvPr>
        </p:nvSpPr>
        <p:spPr/>
        <p:txBody>
          <a:bodyPr/>
          <a:lstStyle/>
          <a:p>
            <a:r>
              <a:rPr lang="de-DE" dirty="0" smtClean="0"/>
              <a:t>Startgrube Postparkplatz</a:t>
            </a:r>
            <a:endParaRPr lang="de-DE" dirty="0"/>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908720"/>
            <a:ext cx="7204041" cy="5403031"/>
          </a:xfrm>
          <a:prstGeom prst="rect">
            <a:avLst/>
          </a:prstGeom>
        </p:spPr>
      </p:pic>
    </p:spTree>
    <p:extLst>
      <p:ext uri="{BB962C8B-B14F-4D97-AF65-F5344CB8AC3E}">
        <p14:creationId xmlns:p14="http://schemas.microsoft.com/office/powerpoint/2010/main" val="1395586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0496A7-8BBC-4EED-A1DA-2D86AEF32975}" type="datetime1">
              <a:rPr lang="de-DE" smtClean="0"/>
              <a:t>05.11.2015</a:t>
            </a:fld>
            <a:endParaRPr lang="de-DE" dirty="0"/>
          </a:p>
        </p:txBody>
      </p:sp>
      <p:sp>
        <p:nvSpPr>
          <p:cNvPr id="4" name="Foliennummernplatzhalter 3"/>
          <p:cNvSpPr>
            <a:spLocks noGrp="1"/>
          </p:cNvSpPr>
          <p:nvPr>
            <p:ph type="sldNum" sz="quarter" idx="12"/>
          </p:nvPr>
        </p:nvSpPr>
        <p:spPr/>
        <p:txBody>
          <a:bodyPr/>
          <a:lstStyle/>
          <a:p>
            <a:fld id="{EA5CB9AB-4BB2-4C37-94DA-3DD8027310DD}" type="slidenum">
              <a:rPr lang="de-DE" smtClean="0"/>
              <a:t>9</a:t>
            </a:fld>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519" y="1245889"/>
            <a:ext cx="3072342" cy="1728192"/>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322" y="3036745"/>
            <a:ext cx="6201953" cy="3488599"/>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298" y="1245889"/>
            <a:ext cx="3100977" cy="1744300"/>
          </a:xfrm>
          <a:prstGeom prst="rect">
            <a:avLst/>
          </a:prstGeom>
        </p:spPr>
      </p:pic>
      <p:sp>
        <p:nvSpPr>
          <p:cNvPr id="11" name="Titel 4"/>
          <p:cNvSpPr>
            <a:spLocks noGrp="1"/>
          </p:cNvSpPr>
          <p:nvPr>
            <p:ph type="title"/>
          </p:nvPr>
        </p:nvSpPr>
        <p:spPr>
          <a:xfrm>
            <a:off x="457202" y="399802"/>
            <a:ext cx="5482952" cy="868958"/>
          </a:xfrm>
        </p:spPr>
        <p:txBody>
          <a:bodyPr/>
          <a:lstStyle/>
          <a:p>
            <a:r>
              <a:rPr lang="de-DE" dirty="0" smtClean="0"/>
              <a:t>Stadthallenvorplatz</a:t>
            </a:r>
            <a:br>
              <a:rPr lang="de-DE" dirty="0" smtClean="0"/>
            </a:br>
            <a:r>
              <a:rPr lang="de-DE" dirty="0" smtClean="0"/>
              <a:t>Keller der „Norddeutschen Bierstuben“</a:t>
            </a:r>
            <a:endParaRPr lang="de-DE" dirty="0"/>
          </a:p>
        </p:txBody>
      </p:sp>
    </p:spTree>
    <p:extLst>
      <p:ext uri="{BB962C8B-B14F-4D97-AF65-F5344CB8AC3E}">
        <p14:creationId xmlns:p14="http://schemas.microsoft.com/office/powerpoint/2010/main" val="41230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Vergabe von Planungsleistungen end">
  <a:themeElements>
    <a:clrScheme name="LWG">
      <a:dk1>
        <a:srgbClr val="1A3553"/>
      </a:dk1>
      <a:lt1>
        <a:srgbClr val="FFFFFF"/>
      </a:lt1>
      <a:dk2>
        <a:srgbClr val="38AC36"/>
      </a:dk2>
      <a:lt2>
        <a:srgbClr val="FFFFFF"/>
      </a:lt2>
      <a:accent1>
        <a:srgbClr val="70B7FF"/>
      </a:accent1>
      <a:accent2>
        <a:srgbClr val="92D050"/>
      </a:accent2>
      <a:accent3>
        <a:srgbClr val="FFFFFF"/>
      </a:accent3>
      <a:accent4>
        <a:srgbClr val="1A3553"/>
      </a:accent4>
      <a:accent5>
        <a:srgbClr val="70B7FF"/>
      </a:accent5>
      <a:accent6>
        <a:srgbClr val="99CCFF"/>
      </a:accent6>
      <a:hlink>
        <a:srgbClr val="1A3553"/>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WG">
      <a:dk1>
        <a:srgbClr val="1A3553"/>
      </a:dk1>
      <a:lt1>
        <a:srgbClr val="FFFFFF"/>
      </a:lt1>
      <a:dk2>
        <a:srgbClr val="38AC36"/>
      </a:dk2>
      <a:lt2>
        <a:srgbClr val="FFFFFF"/>
      </a:lt2>
      <a:accent1>
        <a:srgbClr val="70B7FF"/>
      </a:accent1>
      <a:accent2>
        <a:srgbClr val="92D050"/>
      </a:accent2>
      <a:accent3>
        <a:srgbClr val="FFFFFF"/>
      </a:accent3>
      <a:accent4>
        <a:srgbClr val="1A3553"/>
      </a:accent4>
      <a:accent5>
        <a:srgbClr val="70B7FF"/>
      </a:accent5>
      <a:accent6>
        <a:srgbClr val="99CCFF"/>
      </a:accent6>
      <a:hlink>
        <a:srgbClr val="1A3553"/>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Vergabe von Planungsleistungen end</Template>
  <TotalTime>0</TotalTime>
  <Words>172</Words>
  <Application>Microsoft Office PowerPoint</Application>
  <PresentationFormat>Bildschirmpräsentation (4:3)</PresentationFormat>
  <Paragraphs>76</Paragraphs>
  <Slides>12</Slides>
  <Notes>0</Notes>
  <HiddenSlides>0</HiddenSlides>
  <MMClips>0</MMClips>
  <ScaleCrop>false</ScaleCrop>
  <HeadingPairs>
    <vt:vector size="4" baseType="variant">
      <vt:variant>
        <vt:lpstr>Design</vt:lpstr>
      </vt:variant>
      <vt:variant>
        <vt:i4>2</vt:i4>
      </vt:variant>
      <vt:variant>
        <vt:lpstr>Folientitel</vt:lpstr>
      </vt:variant>
      <vt:variant>
        <vt:i4>12</vt:i4>
      </vt:variant>
    </vt:vector>
  </HeadingPairs>
  <TitlesOfParts>
    <vt:vector size="14" baseType="lpstr">
      <vt:lpstr>Vergabe von Planungsleistungen end</vt:lpstr>
      <vt:lpstr>Benutzerdefiniertes Design</vt:lpstr>
      <vt:lpstr>Mischwassersammler Stadtpromenade</vt:lpstr>
      <vt:lpstr>Neuverlegung Mischwassersammler Stadtpromenade 2015 </vt:lpstr>
      <vt:lpstr>PowerPoint-Präsentation</vt:lpstr>
      <vt:lpstr>Die Risiken bei der Baudurchführung</vt:lpstr>
      <vt:lpstr>Altstadt ca. 30er Jahre mit modernen Leitungstrassen</vt:lpstr>
      <vt:lpstr>Startgrube Stadthallenvorplatz Reste von Bebauung 17./18. Jh.</vt:lpstr>
      <vt:lpstr>Startgrube Postparkplatz Anschnitt des ehemaligen Stadtgrabens</vt:lpstr>
      <vt:lpstr>Startgrube Postparkplatz</vt:lpstr>
      <vt:lpstr>Stadthallenvorplatz Keller der „Norddeutschen Bierstuben“</vt:lpstr>
      <vt:lpstr>Verbrüche um die Stadthalle (Beispiel)</vt:lpstr>
      <vt:lpstr>Tatsächlicher und weiter geplanter Bauablauf</vt:lpstr>
      <vt:lpstr>Vielen Dank für Ihre Aufmerksamkeit</vt:lpstr>
    </vt:vector>
  </TitlesOfParts>
  <Company>LWG Lausitzer Wasser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Vergabevorschrift Planungsleistungen</dc:title>
  <dc:creator>Müller, Steffen</dc:creator>
  <cp:lastModifiedBy>Henke, Ulrich</cp:lastModifiedBy>
  <cp:revision>88</cp:revision>
  <cp:lastPrinted>2015-08-13T12:15:38Z</cp:lastPrinted>
  <dcterms:created xsi:type="dcterms:W3CDTF">2013-05-08T10:45:50Z</dcterms:created>
  <dcterms:modified xsi:type="dcterms:W3CDTF">2015-11-05T13:02:27Z</dcterms:modified>
</cp:coreProperties>
</file>